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018B8-02D2-435D-A834-ABFA7F845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8EC16-2FF1-4419-BA04-D3698269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711A6-E294-4756-A6DC-D944EB7E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5EF8D-C4B0-4BB3-9FAF-81647004C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FFB548-47BE-442D-BF07-BBDCC5AC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4594C-333D-447E-9FDF-4F9CB713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E06DE-0FFA-4771-8718-FA72AB2D7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76F50-3DCD-4E47-9B93-4E1C7BAFA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4AC1E-1D1E-4C05-9B17-2DEEB6D88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8836A-E263-4AC2-9567-13118C8F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6932F-8270-415F-800D-10FB2B33A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4073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科技成果鉴定评审专家培训课程时间表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评审专家的素质与职责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评审专家沟通技巧与团队协作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培养和提高科技成果鉴定评审专家的专业素养和综合能力，确保科技成果的公正、客观、科学评价。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促进科技成果的转化和应用，推动科技创新和产业升级。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加强科技成果鉴定评审专家之间的交流与合作，形成专业共同体，提升整体评价水平。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科技成果鉴定评审专家培训课程的目的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当前科技成果鉴定评审工作存在评价标准不统一、专家队伍参差不齐、评价过程不规范等问题，亟待改进和完善。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随着科技创新的加速和科技成果的涌现，科技成果鉴定评审工作面临评价对象复杂、评价要求提高、评价时间紧迫等挑战。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本课程包括理论授课、案例分析、实践操作、专家讲座等多个环节，涵盖科技成果鉴定评审的各个方面。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本课程共计五天，每天8小时，具体安排如下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报到注册，课程介绍与背景讲解，科技成果鉴定评审概述。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科技成果鉴定评审的理论与方法，包括评价标准、评价程序、评价方法等。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第二天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案例分析与实践操作，分组进行科技成果鉴定评审模拟演练。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第三天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专家讲座与互动交流，邀请业内知名专家分享经验，解答学员问题。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第四天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课程总结与结业仪式，颁发结业证书。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第五天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指在科学研究、技术开发、应用推广等过程中，通过创新性工作所取得的具有一定学术价值、社会价值或经济价值的知识、技术或产品。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根据性质、领域、形态等不同维度，科技成果可分为基础理论成果、应用技术成果、软科学成果等。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包括科学性原则、创新性原则、实用性原则、可靠性原则等，确保鉴定结果客观公正。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主要包括专家评审法、检测鉴定法、验收鉴定法、对比分析法等，根据成果类型和特点选择合适的方法。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科技成果鉴定的流程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包括申请受理、形式审查、专家评审、现场考察、综合评价等步骤，确保鉴定过程严谨有序。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科技成果鉴定的规范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遵守相关法律法规和政策规定，确保鉴定程序合法合规；同时遵循学术道德和行业规范，保证鉴定结果真实可靠。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评审专家的素质与职责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学术水平高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具备扎实的学术背景和专业知识，能够对科技成果进行深入分析和准确评价。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在相关领域有丰富的研究或实践经验，了解行业前沿动态和市场需求。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敏锐的洞察力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能够发现科技成果的创新点和潜在价值，为成果转化提供有益建议。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评审专家的素质要求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对科技成果进行客观、公正、全面的评价，提出评审意见和改进建议，促进科技成果的转化和应用。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有权要求成果完成人提供必要的材料和信息，有权对成果进行实地考察和验证，有权对评审过程中的不端行为进行监督和举报。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评审专家的职责与权力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https://d.book118.com/928004073131006034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2024-09-13T10:20:12.597</cp:lastPrinted>
  <dcterms:created xsi:type="dcterms:W3CDTF">2024-09-13T02:20:12Z</dcterms:created>
  <dcterms:modified xsi:type="dcterms:W3CDTF">2024-09-13T02:20:14Z</dcterms:modified>
</cp:coreProperties>
</file>