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442255-4B34-4F16-8E89-B45D5A8520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50BB37-99C6-4C17-8E0B-ABCA0BDD92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C54930-CE98-4402-A177-03A6D175EE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080F8D-52E8-4F48-B552-486CDB34EF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1B30E9-F9CF-4A10-B916-08FBCE0314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368D9E-41C8-453F-951B-523261D2CB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794927-5406-4224-936E-BC7C351A85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8904FE-CC6F-4C33-965C-1EBADAD50E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77DEAA-789E-417C-AB6C-B37BAA68EF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996650-98B2-4B6D-8B5D-51D886049C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7C82C3-4187-4BCA-BD77-655749E79B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0410602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solidFill>
                <a:latin typeface="Microsoft Yahei"/>
                <a:ea typeface="Microsoft Yahei"/>
                <a:cs typeface="Microsoft Yahei"/>
              </a:rPr>
              <a:t>公务员个人年度工作计划</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工作背景与目标</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政治思想建设</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业务能力提升计划</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团队协作与沟通能力培养</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绩效考核与自我评价标准设定</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时间管理与工作效率提升策略</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总结回顾与展望未来发展规划</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工作背景与目标</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 name="AutoShape 3"/>
          <p:cNvSpPr/>
          <p:nvPr/>
        </p:nvSpPr>
        <p:spPr>
          <a:xfrm>
            <a:off x="1121935" y="2454645"/>
            <a:ext cx="1930890" cy="646330"/>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服务公众</a:t>
            </a:r>
          </a:p>
        </p:txBody>
      </p:sp>
      <p:sp>
        <p:nvSpPr>
          <p:cNvPr id="7" name="AutoShape 7"/>
          <p:cNvSpPr/>
          <p:nvPr/>
        </p:nvSpPr>
        <p:spPr>
          <a:xfrm>
            <a:off x="830323" y="4523956"/>
            <a:ext cx="2514113" cy="132846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公务员的首要职责是为公众提供高效、优质的服务，维护社会公共利益。</a:t>
            </a:r>
            <a:endParaRPr lang="en-US" sz="1100"/>
          </a:p>
        </p:txBody>
      </p:sp>
      <p:sp>
        <p:nvSpPr>
          <p:cNvPr id="8" name="AutoShape 8"/>
          <p:cNvSpPr/>
          <p:nvPr/>
        </p:nvSpPr>
        <p:spPr>
          <a:xfrm>
            <a:off x="5130555" y="2454645"/>
            <a:ext cx="1930890" cy="646330"/>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执行政策</a:t>
            </a:r>
          </a:p>
        </p:txBody>
      </p:sp>
      <p:sp>
        <p:nvSpPr>
          <p:cNvPr id="10" name="AutoShape 10"/>
          <p:cNvSpPr/>
          <p:nvPr/>
        </p:nvSpPr>
        <p:spPr>
          <a:xfrm>
            <a:off x="4838943" y="4523956"/>
            <a:ext cx="2514113" cy="132846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公务员需要深入理解和贯彻执行国家的法律法规和政策，确保政令畅通。</a:t>
            </a:r>
            <a:endParaRPr lang="en-US" sz="1100"/>
          </a:p>
        </p:txBody>
      </p:sp>
      <p:sp>
        <p:nvSpPr>
          <p:cNvPr id="11" name="AutoShape 11"/>
          <p:cNvSpPr/>
          <p:nvPr/>
        </p:nvSpPr>
        <p:spPr>
          <a:xfrm>
            <a:off x="9139175" y="2454645"/>
            <a:ext cx="1930890" cy="646330"/>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促进发展</a:t>
            </a:r>
          </a:p>
        </p:txBody>
      </p:sp>
      <p:sp>
        <p:nvSpPr>
          <p:cNvPr id="13" name="AutoShape 13"/>
          <p:cNvSpPr/>
          <p:nvPr/>
        </p:nvSpPr>
        <p:spPr>
          <a:xfrm>
            <a:off x="8847563" y="4523956"/>
            <a:ext cx="2514113" cy="132846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通过自身工作，推动经济、社会、文化等各方面的协调发展。</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公务员职责与使命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ctr" anchorCtr="0">
            <a:noAutofit/>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a:pPr algn="ctr">
              <a:defRPr/>
            </a:pPr>
            <a:r>
              <a:rPr lang="en-US" sz="2799">
                <a:solidFill>
                  <a:schemeClr val="lt1"/>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ctr" anchorCtr="0">
            <a:noAutofit/>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a:pPr algn="ctr">
              <a:defRPr/>
            </a:pPr>
            <a:r>
              <a:rPr lang="en-US" sz="2799">
                <a:solidFill>
                  <a:schemeClr val="lt1"/>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ctr" anchorCtr="0">
            <a:noAutofit/>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a:pPr algn="ctr">
              <a:defRPr/>
            </a:pPr>
            <a:r>
              <a:rPr lang="en-US" sz="2799">
                <a:solidFill>
                  <a:schemeClr val="lt1"/>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solidFill>
                <a:latin typeface="Microsoft Yahei"/>
                <a:ea typeface="Microsoft Yahei"/>
                <a:cs typeface="Microsoft Yahei"/>
              </a:rPr>
              <a:t>通过不断学习和实践，提高自己在专业领域内的业务水平和能力。</a:t>
            </a:r>
            <a:endParaRPr lang="en-US" sz="1100"/>
          </a:p>
        </p:txBody>
      </p:sp>
      <p:sp>
        <p:nvSpPr>
          <p:cNvPr id="6" name="AutoShape 6"/>
          <p:cNvSpPr/>
          <p:nvPr/>
        </p:nvSpPr>
        <p:spPr>
          <a:xfrm>
            <a:off x="619358" y="3627301"/>
            <a:ext cx="3358143" cy="36933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solidFill>
                <a:latin typeface="Microsoft Yahei"/>
                <a:ea typeface="Microsoft Yahei"/>
                <a:cs typeface="Microsoft Yahei"/>
              </a:rPr>
              <a:t>提升业务能力</a:t>
            </a:r>
            <a:endParaRPr lang="en-US" sz="1100"/>
          </a:p>
        </p:txBody>
      </p:sp>
      <p:sp>
        <p:nvSpPr>
          <p:cNvPr id="7" name="AutoShape 7"/>
          <p:cNvSpPr/>
          <p:nvPr/>
        </p:nvSpPr>
        <p:spPr>
          <a:xfrm>
            <a:off x="4363925" y="4213754"/>
            <a:ext cx="3464154" cy="127119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solidFill>
                <a:latin typeface="Microsoft Yahei"/>
                <a:ea typeface="Microsoft Yahei"/>
                <a:cs typeface="Microsoft Yahei"/>
              </a:rPr>
              <a:t>积极参与各类领导活动，锻炼自己的领导才能和团队协作能力。</a:t>
            </a:r>
            <a:endParaRPr lang="en-US" sz="1100"/>
          </a:p>
        </p:txBody>
      </p:sp>
      <p:sp>
        <p:nvSpPr>
          <p:cNvPr id="8" name="AutoShape 8"/>
          <p:cNvSpPr/>
          <p:nvPr/>
        </p:nvSpPr>
        <p:spPr>
          <a:xfrm>
            <a:off x="4363925" y="3627301"/>
            <a:ext cx="3335471" cy="36933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solidFill>
                <a:latin typeface="Microsoft Yahei"/>
                <a:ea typeface="Microsoft Yahei"/>
                <a:cs typeface="Microsoft Yahei"/>
              </a:rPr>
              <a:t>拓展领导才能</a:t>
            </a:r>
            <a:endParaRPr lang="en-US" sz="1100"/>
          </a:p>
        </p:txBody>
      </p:sp>
      <p:sp>
        <p:nvSpPr>
          <p:cNvPr id="9" name="AutoShape 9"/>
          <p:cNvSpPr/>
          <p:nvPr/>
        </p:nvSpPr>
        <p:spPr>
          <a:xfrm>
            <a:off x="8108491" y="4213754"/>
            <a:ext cx="3464154" cy="144585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solidFill>
                <a:latin typeface="Microsoft Yahei"/>
                <a:ea typeface="Microsoft Yahei"/>
                <a:cs typeface="Microsoft Yahei"/>
              </a:rPr>
              <a:t>努力表现，争取晋升机会，实现个人职业价值的提升。</a:t>
            </a:r>
            <a:endParaRPr lang="en-US" sz="1100"/>
          </a:p>
        </p:txBody>
      </p:sp>
      <p:sp>
        <p:nvSpPr>
          <p:cNvPr id="10" name="AutoShape 10"/>
          <p:cNvSpPr/>
          <p:nvPr/>
        </p:nvSpPr>
        <p:spPr>
          <a:xfrm>
            <a:off x="8108491" y="3627301"/>
            <a:ext cx="3373750" cy="36933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solidFill>
                <a:latin typeface="Microsoft Yahei"/>
                <a:ea typeface="Microsoft Yahei"/>
                <a:cs typeface="Microsoft Yahei"/>
              </a:rPr>
              <a:t>追求职业晋升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个人职业发展目标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制定年度工作计划有助于明确工作目标和方向，避免盲目和无效的工作。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明确工作方向</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pic>
        <p:nvPicPr>
          <p:cNvPr id="9" name="Picture 9"/>
          <p:cNvPicPr>
            <a:picLocks noChangeAspect="1"/>
          </p:cNvPicPr>
          <p:nvPr/>
        </p:nvPicPr>
        <p:blipFill>
          <a:blip r:embed="rId2"/>
          <a:srcRect l="14500" r="14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提高工作效率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促进个人成长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合理安排时间和资源，确保工作的高效进行，减少浪费和失误。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通过计划的执行和反馈，不断总结经验教训，促进个人职业成长和进步。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年度工作计划意义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政治思想建设</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系统学习马克思主义经典著作，掌握马克思主义基本原理和立场观点方法。</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学习马克思主义基本原理</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深入学习党的最新路线方针政策，了解党的最新理论成果。</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学习党的路线方针政策</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认真学习国家法律法规，增强法治意识，提高依法行政能力。</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学习国家法律法规</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加强政治理论学习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增强“四个意识”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牢固树立政治意识、大局意识、核心意识、看齐意识，在思想上政治上行动上同以习近平同志为核心的党中央保持高度一致。</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坚定“四个自信”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坚定中国特色社会主义道路自信、理论自信、制度自信、文化自信，为全面建设社会主义现代化国家贡献力量。</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做到“两个维护”</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坚决维护习近平总书记党中央的核心、全党的核心地位，坚决维护党中央权威和集中统一领导。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提升思想觉悟和政治素养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弘扬中华民族传统美德</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积极传承和弘扬中华民族传统美德，树立正确的道德观、价值观和人生观。</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pic>
        <p:nvPicPr>
          <p:cNvPr id="8" name="Picture 8"/>
          <p:cNvPicPr>
            <a:picLocks noChangeAspect="1"/>
          </p:cNvPicPr>
          <p:nvPr/>
        </p:nvPicPr>
        <p:blipFill>
          <a:blip r:embed="rId2">
            <a:alphaModFix/>
          </a:blip>
          <a:srcRect l="21667" r="21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践行社会公德、职业道德、家庭美德、个人品德</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在社会生活中遵守社会公德，在工作中遵守职业道德，在家庭中践行家庭美德，在个人修养中注重个人品德。</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积极参与志愿服务和社会公益活动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积极参加各类志愿服务和社会公益活动，传递正能量，展现公务员良好形象。</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践行社会主义核心价值观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业务能力提升计划</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阅读行业相关书籍和资料</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利用业余时间，阅读与工作相关的专业书籍和资料，不断拓宽知识面和视野。</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深入学习相关法律法规和政策文件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加强对所从事工作领域的法律法规、政策文件的学习，确保对相关政策有全面、准确的理解。</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参加专业培训课程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根据工作需要，积极参加各类专业培训课程，提高自己在专业领域的知识水平和技能。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专业知识学习与培训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在工作中积极实践，通过实际操作不断积累经验和提升技能。</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实践中学习</a:t>
            </a:r>
          </a:p>
        </p:txBody>
      </p:sp>
      <p:pic>
        <p:nvPicPr>
          <p:cNvPr id="5" name="Picture 5"/>
          <p:cNvPicPr>
            <a:picLocks noChangeAspect="1"/>
          </p:cNvPicPr>
          <p:nvPr/>
        </p:nvPicPr>
        <p:blipFill>
          <a:blip r:embed="rId2"/>
          <a:srcRect l="2750" r="275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遇到不懂的问题，及时向同事和领导请教，借鉴他们的经验和做法。</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向同事和领导请教</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参加单位或行业组织的业务技能竞赛，通过竞赛锻炼自己的业务能力和心理素质。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参加业务技能竞赛</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业务技能提高途径与方法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参加学术研讨会</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参加相关领域的学术研讨会，了解最新的研究成果和发展趋势，提高自己的学术素养。</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主动分享经验和知识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在行业交流活动和研讨会中，主动分享自己的工作经验和知识，促进与他人的交流和合作。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参加行业内的交流活动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积极参加行业内组织的交流活动，与同行交流工作经验和业务技能，互相学习和借鉴。</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参与行业交流活动及研讨会</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团队协作与沟通能力培养</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https://d.book118.com/928004106021006032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2024-09-09T10:32:52.888</cp:lastPrinted>
  <dcterms:created xsi:type="dcterms:W3CDTF">2024-09-09T02:32:52Z</dcterms:created>
  <dcterms:modified xsi:type="dcterms:W3CDTF">2024-09-09T02:32:55Z</dcterms:modified>
</cp:coreProperties>
</file>