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F9D0B-7E21-454C-A837-C52B523AC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E1647-9D2C-469B-B745-C9FBAFF8E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08155-4262-4F54-AF7F-E25EE42A3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7B097-0212-4E70-A03D-E1EDD7B01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4F4AF0-D364-4A0B-B71C-04611725C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EA7CA-B201-4849-A1EF-DCE1A01FE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50853-3A44-4F6C-8336-8FFD67577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5D977-6B6E-4769-9560-DBA149827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043F8-7F94-426D-959D-0897ABEAF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F10F8-813F-44D0-BB20-0A9ECCF48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571C6-406D-47C6-B992-B1616BDEF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501406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黄芪对骨质疏松症的临床应用及相关研究综述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黄芪的药理作用及成分分析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黄芪在骨质疏松症治疗中的应用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相关基础与临床研究进展综述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骨质疏松症概述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骨质疏松症是一种全身性骨骼疾病，以骨量减少、骨组织微结构破坏为特征，导致骨脆性增加，易发生骨折。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涉及遗传、环境、生活方式等多方面因素。主要包括骨形成与骨吸收失衡、钙磷代谢异常、性激素水平下降等。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疼痛、脊柱变形、骨折等。疼痛以腰背痛多见，脊柱变形可表现为身高缩短和驼背，骨折好发于髋部、脊柱、腕部和肋骨。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基于临床表现、X线检查、骨密度测定等。双能X线吸收法（DXA）是目前公认的骨密度检查方法。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27" r="16227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骨质疏松症在全球范围内广泛存在，尤其在老年人群中高发。女性比男性更易受影响，且随着年龄增长，发病率逐渐上升。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骨质疏松症可显著增加骨折风险，严重影响患者生活质量。髋部骨折等严重并发症甚至可能导致死亡。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流行病学现状及危害程度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基础治疗措施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研究进展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治疗方法及进展概述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调整生活方式，包括均衡饮食、适量运动、避免嗜烟酗酒等。补充钙剂和维生素D也是基础治疗的重要部分。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包括抗骨吸收药物（如双膦酸盐、降钙素等）和促骨形成药物（如甲状旁腺激素等）。药物治疗需在医生指导下进行，并定期监测疗效和副作用。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如脉冲电磁场、体外冲击波等物理疗法，以及针灸、推拿等中医治疗方法。这些方法在一定程度上可缓解疼痛、改善功能，但长期疗效尚待进一步验证。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近年来，基因治疗、干细胞治疗等新型治疗方法逐渐成为研究热点，为骨质疏松症的治疗提供了新的思路和可能途径。然而，这些方法目前仍处于实验阶段，尚需进一步的临床验证才能应用于临床实践。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黄芪的药理作用及成分分析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黄芪甲苷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黄酮类化合物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黄芪中含量最高的活性成分，具有显著的免疫调节和抗氧化作用。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具有免疫调节、抗肿瘤、抗病毒等多种生物活性。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具有抗炎、抗氧化、抗肿瘤等作用，对心血管疾病和癌症的预防和治疗有积极意义。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黄芪主要活性成分介绍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药理作用机制剖析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黄芪中的活性成分能够增强机体免疫功能，提高机体的抗病能力。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黄芪中的黄酮类化合物和多糖等成分能够清除体内自由基，减轻氧化应激反应，保护细胞免受氧化损伤。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黄芪中的黄酮类化合物和多糖等成分能够抑制炎症反应，减轻炎症症状。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免疫调节作用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抗氧化作用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抗炎作用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骨质疏松模型实验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通过给骨质疏松模型动物灌胃黄芪提取物，发现黄芪能够显著增加骨密度和骨强度，改善骨质疏松症状。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通过对骨质疏松患者进行黄芪治疗，发现黄芪能够显著改善患者的疼痛、增加骨密度和降低骨折发生率。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171" r="2517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药效学实验研究进展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通过对小鼠进行急性毒性试验，发现黄芪提取物无明显毒性反应。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急性毒性试验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通过对大鼠进行长期毒性试验，发现黄芪提取物对大鼠生长发育无明显不良影响，对重要脏器无明显损害作用。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长期毒性试验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安全性评价与毒理学研究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黄芪在骨质疏松症治疗中的应用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https://d.book118.com/928005014066006032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2024-09-10T00:46:35.263</cp:lastPrinted>
  <dcterms:created xsi:type="dcterms:W3CDTF">2024-09-09T16:46:35Z</dcterms:created>
  <dcterms:modified xsi:type="dcterms:W3CDTF">2024-09-09T16:46:37Z</dcterms:modified>
</cp:coreProperties>
</file>