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3943A-57D4-47D3-98B3-E3F1E61B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3DDEF-2DE9-4AE6-A97F-F9CFC104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71B31-3313-406A-8D3F-722042D0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687F4-67AC-4446-B291-1A8BC600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829FB-30A2-4493-8FF3-992F29C1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3BEA74-1FF4-4B90-B9F1-6E89587E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D1DAE-ABF4-4194-83AE-441C5D8D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79495-50C7-4C6F-870A-F71E27D2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51C2E-4D4D-4723-AD84-4C47BE2F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658B6-A9CE-4871-A0F2-C5CCFF13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6625-D13E-4F78-9B44-2E9C1BAD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60431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杂质检查方法与应用\n## 1.药物杂质的基本概念与分类\n### 1.1药物杂质定义及其来源\n### 1.2药物杂质的分类方法\n### 1.3药物杂质的安全性影响\n## 2.药物杂质检查的重要性\n### 2.1药物杂质对药物安全性的影响\n### 2.2药物杂质对药物稳定性的影响\n### 2.3药物杂质对药物疗效的影响\n## 3.药物杂质检查的基本方法\n### 3.1化学分析方法在药物杂质检查中的应用\n### 3.2光谱分析方法在药物杂质检查中的应用\n### 3.3色谱分析方法在药物杂质检查中的应用\n## 4.药物杂质检查的法规与指导原则\n### 4.1国际药物杂质检查的相关法规\n### 4.2国内药物杂质检查的相关法规\n### 4.3药物杂质检查的指导原则与建议\n## 5.药物杂质检查的实践与应用案例\n### 5.1药物杂质检查在药物研发过程中的应用\n### 5.2药物杂质检查在药物生产过程中的应用\n### 5.3药物杂质检查在药物质量控制中的应用\n## 6.药物杂质检查的未来发展趋势与挑战\n### 6.1药物杂质检查技术的创新与发展\n### 6.2药物杂质检查标准化与规范化\n### 6.3药物杂质检查在国际药品监管合作中的角色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药物杂质检查方法与应用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药物杂质的基本概念与分类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药物杂质定义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药物生产过程中产生的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非预期成分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与药物主成分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结构不同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安全性、稳定性、疗效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可能产生影响的物质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药物杂质的来源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药物原料中的杂质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药物生产过程中的副产物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药物降解产生的杂质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药物杂质定义及其来源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药物杂质的分类方法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按化学结构分类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有机杂质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：如醇、酮、酸、酯等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无机杂质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：如金属离子、盐、酸根等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：如放射性核素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按来源分类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原料杂质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：如药物原料中的杂质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：如药物生产过程中的副产物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降解杂质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：如药物在储存、使用过程中降解产生的杂质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对药物安全性的影响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毒性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：如重金属杂质对身体的毒性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：如某些杂质可能引起患者的过敏反应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：如杂质与药物主成分或其他药物发生相互作用，影响药物效果</a:t>
                </a:r>
                <a:endParaRPr/>
              </a:p>
            </p:txBody>
          </p:sp>
          <p:sp>
            <p:nvSpPr>
              <p:cNvPr id="1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对药物稳定性的影响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加速药物降解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：如杂质与药物主成分发生反应，加速药物降解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影响药物形态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：如杂质导致药物颜色、味道、硬度等发生变化</a:t>
                </a:r>
                <a:endParaRPr/>
              </a:p>
            </p:txBody>
          </p:sp>
          <p:sp>
            <p:nvSpPr>
              <p:cNvPr id="1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对药物疗效的影响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降低药物疗效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：如杂质与药物主成分竞争结合受体，降低药物疗效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产生不良反应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：如杂质引起药物体内代谢异常，产生不良反应</a:t>
                </a:r>
                <a:endParaRPr/>
              </a:p>
            </p:txBody>
          </p:sp>
          <p:sp>
            <p:nvSpPr>
              <p:cNvPr id="2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药物杂质的安全性影响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药物杂质检查的重要性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毒性杂质的危害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，甚至导致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健康风险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过敏反应杂质的危害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导致患者出现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严重时甚至可能导致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过敏性休克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，威胁患者生命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药物杂质对药物安全性的影响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药物杂质对药物稳定性的影响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加速药物降解杂质的危害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，导致药物提前失效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储存条件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储存难度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影响药物形态杂质的危害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，增加药物的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生产成本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降低药物疗效杂质的危害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使用风险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产生不良反应杂质的危害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，增加患者的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市场竞争力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药物杂质对药物疗效的影响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药物杂质检查的基本方法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化学分析方法在药物杂质检查中的应用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常用的化学分析方法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重量法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：如滴定法、燃烧法等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光谱法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：如紫外-可见光谱法、红外光谱法等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色谱法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：如薄层色谱法、高效液相色谱法等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化学分析方法的优势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检测灵敏度高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，可以检测到微量杂质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分析速度快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，适用于大规模药物杂质检查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结果准确可靠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，可用于药物杂质的确证和定量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https://d.book118.com/928006043105006042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药物杂质检查方法与应用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2024-09-21T20:54:55.444</cp:lastPrinted>
  <dcterms:created xsi:type="dcterms:W3CDTF">2024-09-21T12:54:55Z</dcterms:created>
  <dcterms:modified xsi:type="dcterms:W3CDTF">2024-09-21T12:54:57Z</dcterms:modified>
</cp:coreProperties>
</file>