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ECF28-6CAC-4C4A-8504-7E29158B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1875B-20DD-4F31-B21B-3C602C1A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3DA30-06C1-4DB5-9F65-1C76B84E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C8748-F63E-4A57-A620-601C9C845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51722-09E5-49F9-B8B4-353756D61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47860-74BB-4D14-B424-EB014725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BAFE68-969D-417F-8C39-AFC20F37C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61DF8-DCD4-4538-89B3-6934039C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B865A-476D-4F61-B5C0-91311A5D9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D94DC-69C3-435F-84B0-55C6F2B97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CD6DE-6630-4C9B-A68E-75240E0FD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06104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资本市场与控制权配置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资本市场概述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控制权配置理论基础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资本市场中控制权配置现状分析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控制权配置对企业经营影响研究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优化资本市场中控制权配置策略建议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74" r="280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资本市场是筹集资金的重要渠道，是资源合理配置的有效场所，它有利于企业重组，并能够促进产业结构向高级化方向发展。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早期的资本市场以商业票据的发行和交易为主，规模较小且缺乏监管。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随着工业革命的推进和公司制企业的出现，股票和债券市场开始兴起，资本市场逐渐走向成熟。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20世纪后期以来，资本市场不断创新，出现了期货、期权、掉期等金融衍生品市场，以及资产证券化、指数基金等新型投融资工具。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资本市场参与者及角色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包括个人投资者和机构投资者，他们提供资金购买证券，并承担相应风险。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政府、企业和金融机构等通过发行证券筹集资金，用于扩大生产、偿还债务或进行其他投资活动。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包括证券公司、投资银行、会计师事务所和律师事务所等，他们为发行人和投资者提供专业服务，促进资本市场的有效运行。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负责对资本市场进行监管和管理，维护市场秩序和投资者权益。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控制权配置理论基础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指对企业或组织的决策产生决定性影响的能力或权力。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体现在保障企业稳定运营、实现战略目标、维护股东利益等方面。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控制权概念及重要性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控制权配置原则与方法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包括效率原则、公平原则、稳定原则等，旨在实现资源的最优配置和利益的最大化。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包括股权结构安排、董事会构成、管理层选拔等，通过不同方式实现控制权的合理分配。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不同类型企业控制权配置差异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政府往往拥有较大控制权，通过行政任命等方式实现对企业的控制。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各方股东根据出资比例和协议约定拥有相应控制权，通过董事会等治理机构实现共同决策。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家族或创始人通常拥有较大控制权，通过股权安排等方式实现对企业的控制。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公众股东拥有较大控制权，通过股票市场交易和股东大会表决等方式实现对公司的控制。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资本市场中控制权配置现状分析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控制权集中程度较高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在多数上市公司中，大股东往往拥有较高的控制权比例，使得他们在公司决策中具有较大话语权。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控制权与现金流权分离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在一些上市公司中，实际控制人通过金字塔结构、交叉持股等方式实现控制权与现金流权的分离，增加了公司治理的复杂性。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控制权争夺激烈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在部分上市公司中，由于股权结构相对分散或存在多个大股东，导致控制权争夺现象较为普遍。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上市公司控制权配置情况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私募股权投资基金在控制权配置中作用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参与公司治理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私募股权投资基金作为专业投资者，通过持有公司股份参与公司治理，对改善公司经营状况、提高公司业绩具有积极作用。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优化控制权配置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私募股权投资基金在投资过程中，往往会与被投资企业签订对赌协议等条款，通过约定业绩目标、回购条款等方式优化控制权配置。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推动企业并购重组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私募股权投资基金在推动企业并购重组过程中，通过参与方案设计、提供资金支持等方式，对并购后企业的控制权配置产生重要影响。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https://d.book118.com/928006104131006043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2024-09-23T15:34:35.650</cp:lastPrinted>
  <dcterms:created xsi:type="dcterms:W3CDTF">2024-09-23T07:34:35Z</dcterms:created>
  <dcterms:modified xsi:type="dcterms:W3CDTF">2024-09-23T07:34:37Z</dcterms:modified>
</cp:coreProperties>
</file>