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155654C-8EAA-4DBF-8D6D-2D4A4E5814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D97A90-A2AC-40D7-9BE9-DC18FF9BBC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9CDE06-4879-43D3-A927-B808FF3DF5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382C4A0-1C99-4F25-BF60-F59740637E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1A9CAD-B119-4E86-91C2-98850C82844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BB6E5B2-7982-490D-A019-645456FAD25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A803B4D-FFE2-4224-891C-B1DFDB7E67C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FEB15D-CE1C-4A4E-8D2E-3F3BDE9ADA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A35B18-FCC7-449B-BEB4-CE522D3B42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FBA88F-B444-4256-8F47-34B8B0A046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E21B5F-B16B-48C5-8E88-350773B1CF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8007133024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清洁能源行业的人才招聘与入职培训</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汇报人：PPT可修改</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行业概述与发展趋势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人才需求分析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招聘流程优化与实践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入职培训内容及方法设计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培训效果评估与持续改进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人才招聘与入职培训挑战及应对策略</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行业概述与发展趋势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随着全球气候变化和环境问题日益严重，清洁能源行业受到越来越多国家和地区的重视和扶持，未来发展前景广阔。</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清洁能源技术的进步和成本降低，使得清洁能源在经济性和可行性方面逐渐具备与传统能源竞争的能力。</a:t>
            </a:r>
          </a:p>
        </p:txBody>
      </p:sp>
      <p:pic>
        <p:nvPicPr>
          <p:cNvPr id="7" name="Picture 7"/>
          <p:cNvPicPr>
            <a:picLocks noChangeAspect="1"/>
          </p:cNvPicPr>
          <p:nvPr/>
        </p:nvPicPr>
        <p:blipFill>
          <a:blip r:embed="rId2"/>
          <a:srcRect l="9526" r="9526"/>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清洁能源行业规模不断扩大，产业链日趋完善，涵盖风能、太阳能、水能、生物质能等多个领域。</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清洁能源行业现状及前景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各国政府纷纷出台清洁能源政策和法规，推动清洁能源产业的发展和普及，为行业提供了政策支持和法律保障。</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政策法规的制定和实施，有助于规范清洁能源市场秩序，促进行业健康有序发展。</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政策法规的调整和完善，将对清洁能源行业的未来发展产生深远影响，企业需要密切关注政策动态并做好应对。</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政策法规对行业影响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技术创新与市场需求</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清洁能源行业是一个技术密集型产业，技术创新是推动行业发展的关键动力。</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随着清洁能源技术的不断进步和成熟，风能、太阳能等清洁能源的利用效率和经济性不断提高。</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市场需求是推动清洁能源行业发展的另一重要因素，随着环保意识的普及和消费者对清洁能源的认可，市场需求不断增长。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人才需求分析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需要具备深厚的专业知识和创新能力，能够持续推动清洁能源技术的研发与进步。</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技术研发岗位</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项目管理岗位</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市场营销岗位</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需要具备全面的项目管理能力和跨部门协调能力，确保清洁能源项目的顺利实施。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需要具备敏锐的市场洞察力和良好的沟通协调能力，能够开拓并维护清洁能源市场。</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不同岗位人才需求特点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包括清洁能源技术、项目管理、市场营销等相关专业技能，以及熟练掌握相关工具和软件。</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专业技能</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包括良好的职业道德、团队协作精神、创新能力和学习能力等，能够适应清洁能源行业的快速发展和变化。</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素质要求</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专业技能与素质要求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招聘渠道及策略选择</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校园招聘</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通过与高校合作，选拔优秀毕业生加入公司，培养未来清洁能源行业的中坚力量。</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社会招聘</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通过招聘网站、猎头公司等渠道，吸引具有相关工作经验和专业技能的人才加入公司。</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内部推荐</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鼓励员工推荐优秀人才，提高招聘效率和准确性，同时增强员工的归属感和参与度。</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招聘策略</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针对不同岗位和人才特点，制定相应的招聘策略，如定向招聘、线上线下结合、多轮面试等，确保招聘到的人才符合公司需求。</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招聘流程优化与实践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确定招聘时间和地点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根据企业实际情况和候选人方便性，确定招聘的时间和地点，以便吸引更多优秀人才。</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确定招聘岗位和人数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根据企业战略和业务需求，明确招聘岗位的名称、工作职责和所需人数。</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制定招聘预算</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综合考虑招聘渠道的费用、面试和测评成本以及员工薪酬福利等因素，制定合理的招聘预算。</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制定详细招聘计划</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简历筛选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根据招聘岗位的要求，快速浏览简历，筛选出符合岗位需求的候选人。注意关注候选人的教育背景、工作经验、技能特长和个人成就等方面的信息。</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面试准备</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提前了解候选人的背景和经历，制定面试提纲和评分标准。同时，准备好面试所需的场地、设备和资料等。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面试技巧</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在面试过程中，注意倾听候选人的回答，观察其言行举止和表达能力。通过提问、追问和案例分析等方式，深入了解候选人的专业技能、团队协作能力和解决问题的能力等。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筛选简历及面试技巧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https://d.book118.com/928007133024006037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2024-09-16T21:20:25.180</cp:lastPrinted>
  <dcterms:created xsi:type="dcterms:W3CDTF">2024-09-16T13:20:25Z</dcterms:created>
  <dcterms:modified xsi:type="dcterms:W3CDTF">2024-09-16T13:20:27Z</dcterms:modified>
</cp:coreProperties>
</file>