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1A54D-5BC2-43E1-A211-3E6B038DA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0CF0F-13EC-40ED-B362-0C2FE32CE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64C10-2F40-4C80-ACFF-FAA6ECA85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E0CE0-E923-4D33-B1B9-06A5CF455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F1CBB3-5537-418A-ADA8-79F111DC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11800B-E467-4DF9-882C-7A981C336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67CC1-1407-4EA9-B5D0-5A42FC8CF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0CF56-D168-4DB6-9571-1646B2E8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4DD8C-A5FE-41DD-BBD3-E9B3E9949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E5D8B-4340-43C0-926C-5A9956BB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F109E-78C1-45C4-B516-FE692AAF0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7140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反射膜行业供需市场调研分析及投资战略研究报告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352" y="4489571"/>
            <a:ext cx="387394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4040" y="4496753"/>
            <a:ext cx="4277521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行业供需分析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投资战略研究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反射膜的定义与特性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反射膜的定义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反射膜是一种具有反射功能的膜材料，能够将光、热、红外线等能量反射回去，从而达到隔热、保温、防紫外线等效果。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反射膜的特性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反射膜具有高反射性、高定向性、高光谱选择性等特性，可以根据不同的应用需求进行定制和加工。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用于建筑物的隔热、保温、节能改造等方面，提高建筑能效，降低能耗。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用于汽车玻璃、车窗、天窗等部位，提高汽车的隔热性能和舒适度。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用于温室大棚等设施，提高农作物的生长环境和品质，降低农业能耗。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如户外用品、户外广告、展览展示等领域也有广泛应用。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反射膜的应用领域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反射膜行业经历了从早期的单一材质、单一功能到现在的多功能、高性能的发展历程，技术不断进步，应用领域不断拓展。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未来反射膜行业将朝着更高性能、更低成本、更环保的方向发展，同时与其他产业领域的交叉融合也将成为行业发展的新趋势。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反射膜行业的发展历程与趋势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行业供需分析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反射膜行业产能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目前全球反射膜行业总产能约为每年X万吨，其中中国产能占比约X%。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反射膜生产技术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反射膜生产技术主要包括流延法和吹膜法两种，其中流延法技术较为成熟，应用广泛。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反射膜原材料供应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反射膜的主要原材料包括聚乙烯、聚丙烯、聚酯等，全球供应充足，价格相对稳定。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反射膜应用领域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反射膜市场需求量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反射膜市场价格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反射膜主要应用于建筑、汽车、农业、太阳能等领域，其中建筑和汽车领域需求量较大。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随着建筑节能要求的提高和汽车工业的发展，反射膜市场需求量逐年增长，预计未来几年市场需求量将以每年X%的速度递增。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受原材料价格、供需关系等因素影响，反射膜市场价格呈现波动趋势，但总体保持稳定。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https://d.book118.com/928007140134006043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2024-09-23T16:21:04.032</cp:lastPrinted>
  <dcterms:created xsi:type="dcterms:W3CDTF">2024-09-23T08:21:04Z</dcterms:created>
  <dcterms:modified xsi:type="dcterms:W3CDTF">2024-09-23T08:21:06Z</dcterms:modified>
</cp:coreProperties>
</file>