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7ED9E-24AB-404D-AA03-DD96E6CD2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E35A6-79EB-4331-BA38-608E3537D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D9A9A-D360-40A1-B2F7-92EA1E83A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02F91-B8FD-4BCE-9DCB-1446BCC44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570C3F-FD58-43CB-B3AB-87F058DD1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74A3D6-118B-4918-8918-C4B223692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A7F3BC-8F6A-4701-AB19-D7CB217CC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B100F3-6E0F-4D08-B202-9EEFF9C93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4DFABB-A134-4F90-8198-C1A90FB6F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67F3D-8348-42A9-9E56-CA4F53A6A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F0C16-0C51-4CF7-9186-57DAA071C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10037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拔牙护理查房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拔牙前的准备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拔牙过程中的护理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拔牙后的护理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患者教育与随访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拔牙前的准备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病史询问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了解患者是否有心脏病、高血压、糖尿病等系统性疾病，评估患者身体状况是否适合拔牙。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检查患者口腔是否存在炎症、感染等情况，以及牙齿的位置、牙根的形态等，以便制定合适的拔牙方案。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根据需要，进行血常规、凝血功能等实验室检查，确保患者身体状况稳定。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指导患者正确刷牙的方法和频率，避免口腔感染和炎症的发生。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刷牙指导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口腔清洁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告知患者在拔牙前进行口腔清洁，可以使用漱口水、牙线等工具，保持口腔卫生。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建议患者避免过于刺激、硬质、过热的食物，以免影响拔牙手术的进行和术后恢复。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口腔卫生指导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与患者进行充分的沟通交流，了解患者的担忧和顾虑，给予适当的安慰和解释。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向患者详细介绍拔牙手术的过程、注意事项和可能的风险，让患者有充分的了解和准备。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术前告知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告知患者术后疼痛、肿胀等是正常的反应，以及如何进行口腔清洁、饮食调理等术后护理，帮助患者减轻焦虑和恐惧。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术后护理说明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拔牙过程中的护理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确保手术器械清洁、消毒，包括牙钳、牙挺、牙龈分离器等。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拔牙器械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准备适当的防护用品，如手套、口罩、护目镜等，以保护医护人员和患者。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防护用品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准备必要的药品，如麻醉药、抗生素、止血药等，以及急救用品，如氧气、急救包等。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药品与急救用品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手术器械准备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协助麻醉师进行麻醉操作，确保麻醉药物的正确使用和患者的安全。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根据手术需要，协助患者调整至合适的体位，如仰卧位或坐位。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在手术过程中，密切监测患者的生命体征，如心率、血压、呼吸等。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5333" b="5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患者体位与麻醉护理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根据医生的要求，协助调整患者头部位置，传递手术器械等。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配合医生操作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在手术过程中，观察患者的反应，如出现异常情况及时报告医生。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向患者提供术后护理指导，如口腔卫生、饮食注意事项等。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术后护理指导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手术配合与观察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拔牙后的护理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https://d.book118.com/928010037013006044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2024-09-23T22:42:35.477</cp:lastPrinted>
  <dcterms:created xsi:type="dcterms:W3CDTF">2024-09-23T14:42:35Z</dcterms:created>
  <dcterms:modified xsi:type="dcterms:W3CDTF">2024-09-23T14:42:37Z</dcterms:modified>
</cp:coreProperties>
</file>