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771B96-351B-4E7D-8D92-16F94D3E2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C4408-8FBA-4B97-93AD-E5B68333D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5BC861-7D7D-4B17-9FCA-4CE626377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BBE637-ACF1-481F-B46C-54A2734B8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94B2D-4E54-42F1-A6C0-FE53CEB154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7D4B26-5198-4341-9AF7-77DE73C6D2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2ACCFD-417D-44B0-B7DB-685A4131B6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4776F1-D557-4B49-B287-7338E7D882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A0BFCA-DEC8-46C3-BA46-8E2D56F6C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0C828-7A5C-4C7C-95EB-DD43EC40A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D911A9-14DB-4F91-BAB0-FC8CD9FE5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10061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古代文学作品的情感表达与人性关怀评价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古代文学作品情感表达概述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人性关怀在古代文学作品中的体现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古代文学作品情感表达与人性关怀的关系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古代文学作品情感表达与人性关怀评价实例分析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古代文学作品作为人类文化遗产的重要组成部分，蕴含了丰富的情感表达与人性关怀，对于理解历史、传承文化、启迪思想具有重要意义。</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随着社会发展和科技进步，人们对于情感表达与人性关怀的需求日益增强，古代文学作品中所蕴含的情感智慧与人性光辉对于当代社会具有重要的启示作用。</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研究问题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通过对古代文学作品的深入分析，探讨其情感表达与人性关怀的特点、内涵与价值，为当代文学创作与读者阅读提供借鉴与启示。</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如何深入挖掘古代文学作品中的情感表达与人性关怀？这些作品在情感表达与人性关怀方面有哪些独特之处？它们对于当代社会有何启示意义？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古代文学作品情感表达概述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情感表达的定义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情感表达是指通过语言、文字、艺术等手段，将内心的情感、情绪、感受等表达出来，以传达给他人并引起共鸣的过程。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情感表达的分类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根据情感的性质和表达方式，情感表达可分为直接表达和间接表达。直接表达是指直接陈述自己的情感，如喜怒哀乐等；间接表达则是通过象征、隐喻、比喻等修辞手法，委婉地表达自己的情感。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情感表达的定义与分类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情感的真挚性</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表达的含蓄性</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情感的普遍性</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古代文学作品中情感表达的特点</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古代文学作品中的情感表达通常比较含蓄，作者常常运用各种修辞手法来委婉地表达自己的情感，使得作品具有深厚的内涵和韵味。</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古代文学作品中的情感表达具有普遍性，作品中所表现的情感是人类共同的情感体验，如爱情、友情、亲情、思乡之情等，容易引起读者的共鸣。</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古代文学作品中的情感表达往往真挚而深刻，作者通过文字将自己的内心世界展现给读者，使读者能够感受到作者的真实情感。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188" r="26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情感表达是作品的核心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在古代文学作品中，情感表达是作品的核心内容之一。作品通过情感表达来展现人物的内心世界，推动故事情节的发展，增强作品的感染力和吸引力。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情感表达是作品的艺术魅力所在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古代文学作品中的情感表达往往具有独特的艺术魅力。作者通过精湛的文字技巧和深邃的思想内涵，将情感表达得淋漓尽致，使读者在欣赏作品的同时也能感受到强烈的情感共鸣。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情感表达对读者的影响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古代文学作品中的情感表达对读者具有深远的影响。作品中所表现的情感可以激发读者的共鸣和思考，引导读者关注人性、情感等永恒主题，提升读者的审美水平和人文素养。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情感表达在古代文学作品中的地位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人性关怀在古代文学作品中的体现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人性关怀的定义与内涵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人性关怀是指对人类精神、情感和命运的深切关注，体现了对人的尊重、理解和同情。</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在古代文学作品中，人性关怀主要表现为对人物内心世界的深入挖掘，对人物性格、命运的全面展示，以及对人类普遍情感的共鸣。</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塑造丰富多彩的人物形象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古代文学作品通过塑造具有鲜明个性的人物形象，展示人性的复杂性和多样性。这些人物形象既有高尚的品质，也有卑劣的行径，既有欢乐的时刻，也有痛苦的经历。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583" r="18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深入剖析人物内心世界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古代文学作品注重对人物内心世界的描写，通过细腻的心理刻画，展现人物的喜怒哀乐、爱恨情仇。这种描写使读者能够深入了解人物的内心世界，产生共鸣。</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关注人的命运和处境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古代文学作品关注人的命运和处境，表现人在社会、历史、自然等各方面的挣扎和奋斗。这些作品通过展示人的命运和处境，引发读者对人性和人生的思考。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古代文学作品中人性关怀的表现形式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https://d.book118.com/928010061135006036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2024-09-16T10:51:30.674</cp:lastPrinted>
  <dcterms:created xsi:type="dcterms:W3CDTF">2024-09-16T02:51:30Z</dcterms:created>
  <dcterms:modified xsi:type="dcterms:W3CDTF">2024-09-16T02:51:32Z</dcterms:modified>
</cp:coreProperties>
</file>