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444C-14E9-412C-853F-37B11A6D6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033B-4B50-4AC2-A11F-7B7844AC3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FBFB3-BE93-477C-920F-8C64E301C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5B476-B18C-4DE7-A425-696BFFC9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E62E4-03AC-46B0-B8C6-E7A1E165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D71E0-9B76-4AED-B59A-7E626A03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0FF19-7908-419C-B7AF-008BAE68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09F21-0F2C-41BB-B4E0-D5474AAF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36762-DE2D-455B-9ACE-C0E06FB3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8E1C4-3262-4921-AC30-AF28032D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88495-945E-428F-BEF4-D5313118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110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城市工程质量验收的改进与创新措施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城市工程质量验收现状及问题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改进与创新措施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63" r="71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城市工程项目的增多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随着城市化进程的加速，城市工程建设项目数量不断增加，对工程质量验收提出了更高的要求。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传统验收方式的局限性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传统的工程质量验收方式存在一定的局限性，如验收标准不够明确、验收程序不够规范等，难以满足现代城市工程建设的需要。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工程质量问题频发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由于工程质量的监管不力、验收标准不严格等原因，城市工程建设中经常出现质量问题，给人们的生命财产安全带来威胁。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通过加强工程质量验收，能够确保工程的安全性，减少因质量问题引发的安全事故。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促进城市建设发展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高质量的城市工程建设是城市发展的重要保障，改进和创新工程质量验收方式有助于推动城市建设的可持续发展。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改进和创新工程质量验收方式，能够提高城市工程建设的质量水平，减少工程质量问题的发生。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城市工程质量验收现状及问题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验收流程不够规范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目前验收流程存在不规范的情况，缺乏统一的标准和操作规范，导致验收工作存在漏洞和不足。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验收技术手段落后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验收技术手段相对落后，缺乏先进的检测设备和工具，影响了验收的准确性和可靠性。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验收人员素质参差不齐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验收人员素质参差不齐，缺乏专业培训和技能提升，导致验收工作质量难以保证。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在验收过程中发现工程质量不达标，存在偷工减料、以次充好等问题，给工程安全带来隐患。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工程质量不达标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验收标准不统一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75" r="1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验收监管不到位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不同地区、不同项目的验收标准不统一，导致验收结果存在差异和争议。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验收监管不到位，存在漏洞和盲区，给不法分子提供了可乘之机。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制度建设不完善，缺乏有效的监管机制和责任追究机制，导致问题得不到及时解决。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制度建设不完善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部分施工单位为了追求利益最大化，采取偷工减料等不正当手段降低成本，导致工程质量问题。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利益驱动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验收人员素质不高，缺乏专业知识和技能，无法准确判断工程质量的好坏。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人员素质不高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改进与创新措施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https://d.book118.com/928011106126006037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2024-09-17T20:48:04.627</cp:lastPrinted>
  <dcterms:created xsi:type="dcterms:W3CDTF">2024-09-17T12:48:04Z</dcterms:created>
  <dcterms:modified xsi:type="dcterms:W3CDTF">2024-09-17T12:48:06Z</dcterms:modified>
</cp:coreProperties>
</file>