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419386-2390-4225-95C6-F8567E864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BCBF8-158C-4A39-AAE7-A9EEE7DF3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634789-B1CB-48AA-9632-0EFB77DD4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2E8C11-7247-46C4-9031-44BDA8B06B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6BB706-5D1F-4B00-B210-22B00598D3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DF6A18-D294-4E1F-86EC-F53BEF3707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32CDB6-49E2-44C8-864A-8985F085AE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50E12C-F062-45EF-804B-B709EDF26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82D87A-F749-44E7-A07C-4EBD52B743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F8711-6B55-45AB-BD14-2EAB131B9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AB54E4-CF3C-4F5F-A75F-3247A1BAA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1111704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创业培训调研报告</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汇报人：&lt;XXX&gt;</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创业培训现状分析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创业培训需求调研</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创业培训存在的问题与挑战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创业培训优化建议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8555" r="1855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875" r="21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当前经济环境下，创业成为越来越多人的选择，但创业成功与否受到多种因素的影响。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创业培训作为提高创业成功率的途径之一，逐渐受到重视。</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目前市场上存在多种创业培训课程，但效果参差不齐。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375" r="143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250" r="162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分析当前市场上的创业培训课程及其效果。</a:t>
            </a:r>
          </a:p>
        </p:txBody>
      </p:sp>
      <p:pic>
        <p:nvPicPr>
          <p:cNvPr id="5" name="Picture 5"/>
          <p:cNvPicPr>
            <a:picLocks noChangeAspect="1"/>
          </p:cNvPicPr>
          <p:nvPr/>
        </p:nvPicPr>
        <p:blipFill>
          <a:blip r:embed="rId4"/>
          <a:srcRect t="12500" b="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探讨影响创业培训效果的关键因素。</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为创业者选择合适的创业培训课程提供参考建议。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创业培训现状分析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这类课程主要针对创业初期的创业者，提供创业的基本知识和技能，如商业计划书撰写、市场营销等。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创业基础知识课程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针对特定行业或领域的创业者，提供深入的行业知识和市场分析，如电子商务、科技创业等。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行业专业课程</a:t>
            </a:r>
          </a:p>
        </p:txBody>
      </p:sp>
      <p:pic>
        <p:nvPicPr>
          <p:cNvPr id="10" name="Picture 10"/>
          <p:cNvPicPr>
            <a:picLocks noChangeAspect="1"/>
          </p:cNvPicPr>
          <p:nvPr/>
        </p:nvPicPr>
        <p:blipFill>
          <a:blip r:embed="rId3"/>
          <a:srcRect l="10059" r="10059"/>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0083" r="20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这类课程通常邀请成功的创业者或企业家分享他们的创业经验和教训，以激发创业者的创新思维和实战能力。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实战经验分享课程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培训课程种类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1733" b="17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29" b="7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培训参与人群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大学生创业者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大学生是创业培训的主要参与人群之一，他们通常通过学校或社会机构参与创业培训，寻求创业指导和支持。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职场转型者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对于那些希望从传统职业转向创业的人群，创业培训提供了他们所需的技能和知识，帮助他们顺利过渡。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初创企业经营者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对于已经创立初创企业的人群，创业培训可以帮助他们解决经营过程中遇到的问题，提高企业的生存和发展能力。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培训成果转化率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通过跟踪参与者在培训后的实际创业成果，如成功创立企业、获得融资等，来评估培训的实际效果和价值。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培训后满意度调查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通过问卷调查等方式了解参与者对培训的满意度和评价，以评估培训的质量和效果。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经济效益评估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通过分析参与者在培训后所创立企业的经济效益和社会效益，来全面评估创业培训的社会价值和影响力。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培训效果评估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创业培训需求调研</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创业者需要了解创业的基本知识和理论，包括市场营销、财务管理、团队管理等方面的知识。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创业知识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20000" r="2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创业技能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2833" r="12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创业心态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创业者需要掌握创业所需的技能，如商业计划书撰写、融资技巧、市场调研等。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创业者需要具备积极的心态和正确的价值观，以应对创业过程中的挑战和困难。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创业者对培训的需求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企业希望创业者具备相关行业的经验和知识，以便更好地适应市场需求和竞争环境。</a:t>
            </a:r>
          </a:p>
        </p:txBody>
      </p:sp>
      <p:pic>
        <p:nvPicPr>
          <p:cNvPr id="5" name="Picture 5"/>
          <p:cNvPicPr>
            <a:picLocks noChangeAspect="1"/>
          </p:cNvPicPr>
          <p:nvPr/>
        </p:nvPicPr>
        <p:blipFill>
          <a:blip r:embed="rId2"/>
          <a:srcRect l="19116" r="19116"/>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3833" r="38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行业知识</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企业希望创业者具备良好的团队协作能力，能够与团队成员有效沟通和合作。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团队协作</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企业希望创业者具备创新思维和创新能力，能够为企业带来新的增长点和竞争优势。</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创新思维</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企业对创业者的培训需求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https://d.book118.com/928011117043006036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2024-09-15T12:56:58.773</cp:lastPrinted>
  <dcterms:created xsi:type="dcterms:W3CDTF">2024-09-15T04:56:58Z</dcterms:created>
  <dcterms:modified xsi:type="dcterms:W3CDTF">2024-09-15T04:57:00Z</dcterms:modified>
</cp:coreProperties>
</file>