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5890F-6E37-4E78-928D-BA86369C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05D29-72F9-4EEE-913F-87CD30A2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7AA16-28A3-4B76-B781-B65383A8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0997A-765C-42E3-A96A-D41B90CD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47508-F465-42BB-9AE6-B65E1FCD9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AEE32-DB32-4FB8-9525-379195BD3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F691D-AC8D-48F4-922B-C2D1DAFE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67B90-BE67-4594-8D92-91F05BC8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46974-3943-484D-8074-6885C385B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84068-B2FB-4D44-B3FD-A7F1B4BA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542D5-5078-4A6D-9AFC-6BF60B90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2002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AI技术在产品研发中的应用与突破方案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AI技术在产品研发中的应用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AI技术在产品研发中的突破方案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AI技术在产品研发中的挑战与解决方案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AI技术在产品研发中的未来展望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AI技术在产品研发中的应用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25" r="17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利用AI技术进行产品设计的自动化和智能化，提高设计效率和精度。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AI技术可以通过机器学习和深度学习算法，从大量数据中提取设计规律和特征，辅助设计师进行快速原型设计、优化设计方案和预测产品性能等。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智能设计的应用场景包括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智能家居、智能穿戴设备、智能汽车等。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智能设计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利用AI技术实现生产过程的自动化和智能化，提高生产效率和产品质量。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AI技术可以通过机器视觉、机器人控制等技术，实现自动化生产线、智能仓储和物流、质量检测等环节的智能化，提高生产效率和产品质量。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汽车制造、电子制造、机械制造等。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智能制造的应用场景包括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AI技术可以通过数据分析和机器学习算法，对产品进行优化和改进，包括对产品功能、性能、用户体验等方面的优化。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智能优化的应用场景包括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软件优化、硬件优化、用户体验优化等。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利用AI技术对产品进行优化和改进，提高产品的性能和用户体验。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AI技术可以通过机器学习和人工智能算法，实现自动化测试、智能故障诊断和预测性维护等功能，提高测试效率和准确性。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智能测试的应用场景包括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软件测试、硬件测试、系统集成测试等。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利用AI技术进行产品测试的自动化和智能化，提高测试效率和准确性。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智能测试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AI技术在产品研发中的突破方案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优化决策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900" r="139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数据驱动的决策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AI技术能够处理大量数据，通过分析数据，企业可以更好地理解市场需求、消费者行为和产品反馈，从而做出更明智的决策。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利用AI技术，企业可以建立预测模型，对市场趋势、销售预测等进行准确预测，提前调整产品策略。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AI技术可以帮助企业优化产品研发、生产和销售等环节的决策，提高效率和降低成本。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深度学习算法在图像识别方面具有强大的能力，可以用于产品缺陷检测、目标跟踪等。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998" r="229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381" b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语音识别技术可以帮助企业实现语音转文字、语音合成等功能，提高人机交互体验。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自然语言处理技术可以用于文本分析、情感分析等，帮助企业更好地理解用户反馈和需求。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https://d.book118.com/928012002112006026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2024-09-04T02:32:14.505</cp:lastPrinted>
  <dcterms:created xsi:type="dcterms:W3CDTF">2024-09-03T18:32:14Z</dcterms:created>
  <dcterms:modified xsi:type="dcterms:W3CDTF">2024-09-03T18:32:16Z</dcterms:modified>
</cp:coreProperties>
</file>