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97AA7-2F3C-4830-9F89-E3664CA6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535F3-177D-4373-8605-DA64231D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AC774-5470-48A4-8EE5-7F124C764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DA6DA-8971-43DC-A048-8B193027A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03BAF-8763-411C-9E80-F1BFF494A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ED080-A374-4E5C-97F6-5C5631FF5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41B830-2532-4C14-BE10-F98590636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ED53B-B4A9-45EF-9CA1-09D1550F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D24BC-45B2-416F-BB50-D10055192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15335-A908-429A-B52B-4A01F6BF9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81B40-99BB-4A11-8BB3-32CFE6121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2015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安全管理办法与可持续发展的关联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可持续发展理论及实践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安全管理办法对可持续发展的促进作用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安全管理办法在实现可持续发展中的挑战与对策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案例分析：成功实施安全管理办法促进可持续发展的企业案例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强调安全管理办法对可持续发展的重要性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随着社会和经济的发展，各种安全隐患和问题日益突出，有效的安全管理办法对于保障人民生命财产安全、维护社会稳定具有重要意义，同时也是实现可持续发展的基础。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阐述可持续发展的概念及内涵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可持续发展是指在满足当前世代需求的同时，不损害子孙后代满足其需求的能力，包括经济、社会和环境三个方面的协调发展。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介绍本次汇报的主要内容和结构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本次汇报将围绕安全管理办法与可持续发展的关联展开，首先介绍安全管理办法的基本概念和原则，然后分析其与可持续发展的内在联系，最后提出加强安全管理办法、促进可持续发展的建议和措施。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阐述本次汇报的目的和意义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通过本次汇报，旨在加深听众对安全管理办法与可持续发展关联的认识和理解，提高社会各界对安全管理的重视程度，为推动可持续发展提供有力支持。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安全管理办法是指企业为预防和控制事故、保障员工生命财产安全、确保生产经营活动顺利进行而采取的一系列组织、技术和管理措施。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安全管理办法应遵循“预防为主、综合治理”的原则，注重从源头上防范和化解安全风险，构建全员参与、全面覆盖、全程管控的安全管理体系。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75" r="26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安全风险评估与管控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常见安全管理办法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明确各级管理人员和员工在安全生产中的职责和权利，形成“层层负责、人人有责”的安全生产格局。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开展安全知识、技能和意识培训，提高员工的安全素质和防范能力。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识别生产经营活动中的安全风险，评估其可能性和后果，采取相应措施进行管控，降低事故发生概率。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制定针对不同类型事故的应急预案，定期组织演练，提高应急处置能力。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明确安全管理目标、任务和措施，制定实施计划。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落实安全责任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按照安全生产责任制要求，明确各级管理人员和员工的安全职责。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开展安全风险评估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识别生产经营活动中的安全风险，进行评估和分类。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制定风险管控措施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针对识别出的安全风险，制定相应的管控措施和应急预案。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实施安全培训与教育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开展安全知识、技能和意识培训，提高员工的安全素质。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定期对安全管理工作进行监督检查，发现问题及时整改，持续改进安全管理水平。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可持续发展理论及实践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全球共同责任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可持续发展是全球性的议题，需要各国政府、企业和公众共同努力，承担各自的责任。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经济、社会、环境协调发展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可持续发展强调经济、社会和环境三个方面的协调发展，追求长期的经济繁荣、社会公正和生态健康。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满足当前需求而不损害未来世代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可持续发展要求在满足当前世代需求的同时，不损害未来世代满足其需求的能力。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国际社会通过制定国际公约、协议和行动计划等方式，推动各国实施可持续发展。同时，各国政府也出台相关政策，支持可持续发展的实施。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越来越多的企业将可持续发展纳入企业战略，通过技术创新和管理创新，推动经济、社会和环境协调发展。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企业实践与技术创新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公众对可持续发展的认识不断提高，积极参与可持续发展的实践和监督，推动社会可持续发展。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社会参与与公众意识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国内外可持续发展现状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67" b="5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06" b="4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企业实施可持续发展的意义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实施可持续发展有助于企业提高资源利用效率、降低生产成本、提高产品质量和品牌形象，从而提高企业竞争力。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企业作为社会的重要组成部分，实施可持续发展有助于履行社会责任，推动社会和谐发展。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应对全球挑战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实施可持续发展有助于企业应对全球性的挑战，如气候变化、资源短缺、环境污染等，推动企业实现长期稳定发展。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安全管理办法对可持续发展的促进作用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https://d.book118.com/928012015016006032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2024-09-09T09:24:54.184</cp:lastPrinted>
  <dcterms:created xsi:type="dcterms:W3CDTF">2024-09-09T01:24:54Z</dcterms:created>
  <dcterms:modified xsi:type="dcterms:W3CDTF">2024-09-09T01:24:56Z</dcterms:modified>
</cp:coreProperties>
</file>