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80DC230-3C9A-4F63-87FB-9595E488724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C264CD-403C-429F-A384-E1CEFAE6C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6141D9-A90D-41AE-9B8A-022D9C273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185B4D-0790-499C-A801-BE0B32438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20D57E-E83E-4037-937F-3DCAD4FA6A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9C2F88-BC42-4B48-B8ED-1606221293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3381E5-E2F5-44F4-945C-8461705701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8CF8EF-EA8E-4C23-950A-D064BB48BB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A306D-6E95-49FA-A6F8-5DE00BB343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66F5C8-A73B-40E0-AFEB-971393505D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54EADA-BB98-46B5-8A51-914F1096A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1D502-05D9-487B-9193-4D817DB52E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118DBEC-FD83-431C-B39D-9FDAF654880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9BCF851-36D5-4D28-8478-8B2EB0D5B41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1302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如何利用实操演练和模拟应急训练提升员工安全处理技能</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设计实操演练计划</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模拟应急训练的设计与实施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员工安全处理技能提升实例分享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实操演练和模拟应急训练的效果评估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演练和模拟应急训练的概念</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演练和模拟应急训练是一种通过模拟真实紧急情况来训练员工应对技能的方法。通过实操演练和模拟应急训练，可以提升员工的安全处理技能，增强应对突发事件的能力。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实操演练的重要性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员工在实际场景中学习和应用安全处理技能</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直观深刻</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员工可以实时纠正错误，不断提升应对能力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纠正错误</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通过实操演练，员工更容易掌握技能</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有效训练</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模拟应急训练的优势</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避免对员工和设备造成实际风险</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安全环境</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让员工熟悉应对流程，提高应变能力</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模拟情况</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可以模拟各种应急情况，确保员工能够应对</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全面训练</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实操演练和模拟应急训练的结合</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实操演练和模拟应急训练相结合，可以充分发挥各自的优势，达到更好的训练效果。通过结合实操演练和模拟应急训练，可以全面提升员工的安全处理技能，确保在实际应急情况下能够有效应对。</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提升员工安全处理技能的重要性</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通过训练，增强员工的安全意识</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安全意识</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加强应急响应能力</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应急响应</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提高团队协作的能力</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团队协作</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模拟应急训练</a:t>
            </a:r>
            <a:endParaRPr lang="en-US" sz="2200" b="0" strike="noStrike" spc="-1">
              <a:solidFill>
                <a:srgbClr val="000000"/>
              </a:solidFill>
              <a:latin typeface="Arial"/>
            </a:endParaRPr>
          </a:p>
        </p:txBody>
      </p:sp>
      <p:sp>
        <p:nvSpPr>
          <p:cNvPr id="11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安全可控</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模拟多种情况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提前预演</a:t>
            </a:r>
            <a:endParaRPr lang="en-US" sz="1500" b="0" strike="noStrike" spc="-1">
              <a:solidFill>
                <a:srgbClr val="000000"/>
              </a:solidFill>
              <a:latin typeface="Arial"/>
            </a:endParaRPr>
          </a:p>
        </p:txBody>
      </p:sp>
      <p:sp>
        <p:nvSpPr>
          <p:cNvPr id="1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综合训练</a:t>
            </a:r>
            <a:endParaRPr lang="en-US" sz="2200" b="0" strike="noStrike" spc="-1">
              <a:solidFill>
                <a:srgbClr val="000000"/>
              </a:solidFill>
              <a:latin typeface="Arial"/>
            </a:endParaRPr>
          </a:p>
        </p:txBody>
      </p:sp>
      <p:sp>
        <p:nvSpPr>
          <p:cNvPr id="12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结合两者优势</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全面提升技能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应对更多场景</a:t>
            </a:r>
            <a:endParaRPr lang="en-US" sz="1500" b="0" strike="noStrike" spc="-1">
              <a:solidFill>
                <a:srgbClr val="000000"/>
              </a:solidFill>
              <a:latin typeface="Arial"/>
            </a:endParaRPr>
          </a:p>
        </p:txBody>
      </p:sp>
      <p:sp>
        <p:nvSpPr>
          <p:cNvPr id="1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2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实操演练和模拟应急训练成效对比</a:t>
            </a:r>
            <a:endParaRPr lang="en-US" sz="3600" b="0" strike="noStrike" spc="-1">
              <a:solidFill>
                <a:schemeClr val="dk1"/>
              </a:solidFill>
              <a:latin typeface="Arial"/>
            </a:endParaRPr>
          </a:p>
        </p:txBody>
      </p:sp>
      <p:sp>
        <p:nvSpPr>
          <p:cNvPr id="1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实操演练</a:t>
            </a:r>
            <a:endParaRPr lang="en-US" sz="2200" b="0" strike="noStrike" spc="-1">
              <a:solidFill>
                <a:srgbClr val="000000"/>
              </a:solidFill>
              <a:latin typeface="Arial"/>
            </a:endParaRPr>
          </a:p>
        </p:txBody>
      </p:sp>
      <p:sp>
        <p:nvSpPr>
          <p:cNvPr id="12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更直观</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更贴近实际情况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实时练习</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设计实操演练计划</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加强团队协作能力</a:t>
            </a:r>
            <a:endParaRPr lang="en-US" sz="2200" b="0" strike="noStrike" spc="-1">
              <a:solidFill>
                <a:srgbClr val="000000"/>
              </a:solidFill>
              <a:latin typeface="Arial"/>
            </a:endParaRPr>
          </a:p>
        </p:txBody>
      </p:sp>
      <p:sp>
        <p:nvSpPr>
          <p:cNvPr id="13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制定实操演练目标</a:t>
            </a:r>
            <a:endParaRPr lang="en-US" sz="3600" b="0" strike="noStrike" spc="-1">
              <a:solidFill>
                <a:schemeClr val="dk1"/>
              </a:solidFill>
              <a:latin typeface="Arial"/>
            </a:endParaRPr>
          </a:p>
        </p:txBody>
      </p:sp>
      <p:sp>
        <p:nvSpPr>
          <p:cNvPr id="14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提升员工的快速反应能力</a:t>
            </a:r>
            <a:endParaRPr lang="en-US" sz="2200" b="0" strike="noStrike" spc="-1">
              <a:solidFill>
                <a:srgbClr val="000000"/>
              </a:solidFill>
              <a:latin typeface="Arial"/>
            </a:endParaRPr>
          </a:p>
        </p:txBody>
      </p:sp>
      <p:sp>
        <p:nvSpPr>
          <p:cNvPr id="14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确定演练场景</a:t>
            </a:r>
            <a:endParaRPr lang="en-US" sz="3600" b="0" strike="noStrike" spc="-1">
              <a:solidFill>
                <a:schemeClr val="dk1"/>
              </a:solidFill>
              <a:latin typeface="Arial"/>
            </a:endParaRPr>
          </a:p>
        </p:txBody>
      </p:sp>
      <p:sp>
        <p:nvSpPr>
          <p:cNvPr id="14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善于灭火</a:t>
            </a:r>
            <a:endParaRPr lang="en-US" sz="2000" b="0" strike="noStrike" spc="-1">
              <a:solidFill>
                <a:srgbClr val="000000"/>
              </a:solidFill>
              <a:latin typeface="Arial"/>
            </a:endParaRPr>
          </a:p>
        </p:txBody>
      </p:sp>
      <p:sp>
        <p:nvSpPr>
          <p:cNvPr id="14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火灾应急演练</a:t>
            </a:r>
            <a:endParaRPr lang="en-US" sz="3000" b="0" strike="noStrike" spc="-1">
              <a:solidFill>
                <a:srgbClr val="000000"/>
              </a:solidFill>
              <a:latin typeface="Arial"/>
            </a:endParaRPr>
          </a:p>
        </p:txBody>
      </p:sp>
      <p:sp>
        <p:nvSpPr>
          <p:cNvPr id="14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5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避险技巧</a:t>
            </a:r>
            <a:endParaRPr lang="en-US" sz="2000" b="0" strike="noStrike" spc="-1">
              <a:solidFill>
                <a:srgbClr val="000000"/>
              </a:solidFill>
              <a:latin typeface="Arial"/>
            </a:endParaRPr>
          </a:p>
        </p:txBody>
      </p:sp>
      <p:sp>
        <p:nvSpPr>
          <p:cNvPr id="15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地震模拟训练</a:t>
            </a:r>
            <a:endParaRPr lang="en-US" sz="3000" b="0" strike="noStrike" spc="-1">
              <a:solidFill>
                <a:srgbClr val="000000"/>
              </a:solidFill>
              <a:latin typeface="Arial"/>
            </a:endParaRPr>
          </a:p>
        </p:txBody>
      </p:sp>
      <p:sp>
        <p:nvSpPr>
          <p:cNvPr id="15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制定演练流程</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准备充分为基础</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演练前的准备</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引导员工正确操作</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演练中的指导和监督</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反思，进步</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演练后的总结和评估</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分配角色和责任</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在实操演练中，为每位员工分配特定角色和责任，让他们在演练中扮演不同角色，锻炼应对各种情况的能力。分配角色和责任可以增加员工的参与度，促进团队协作。</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角色分配建议</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决策者</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指挥官</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执行者</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救援人员</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信息传递</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通讯员</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情况记录</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记录员</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结论</a:t>
            </a:r>
            <a:endParaRPr lang="en-US" sz="3600" b="0" strike="noStrike" spc="-1">
              <a:solidFill>
                <a:schemeClr val="dk1"/>
              </a:solidFill>
              <a:latin typeface="Arial"/>
            </a:endParaRPr>
          </a:p>
        </p:txBody>
      </p:sp>
      <p:sp>
        <p:nvSpPr>
          <p:cNvPr id="17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通过设计精心的实操演练计划，可以有效提升员工的安全处理技能，增强应急响应能力。每位员工都应具备快速反应、团队协作、信息传递等技能，以确保在紧急情况下能够迅速、有效地应对。</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模拟应急训练的设计与实施</a:t>
            </a:r>
            <a:endParaRPr lang="en-US" sz="3600" b="0" strike="noStrike" spc="-1">
              <a:solidFill>
                <a:schemeClr val="dk1"/>
              </a:solidFill>
              <a:latin typeface="Arial"/>
            </a:endParaRPr>
          </a:p>
        </p:txBody>
      </p:sp>
      <p:sp>
        <p:nvSpPr>
          <p:cNvPr id="1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选择适合的模拟工具</a:t>
            </a:r>
            <a:endParaRPr lang="en-US" sz="3600" b="0" strike="noStrike" spc="-1">
              <a:solidFill>
                <a:schemeClr val="dk1"/>
              </a:solidFill>
              <a:latin typeface="Arial"/>
            </a:endParaRPr>
          </a:p>
        </p:txBody>
      </p:sp>
      <p:sp>
        <p:nvSpPr>
          <p:cNvPr id="1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提供真实场景模拟</a:t>
            </a:r>
            <a:endParaRPr lang="en-US" sz="1500" b="0" strike="noStrike" spc="-1">
              <a:solidFill>
                <a:srgbClr val="000000"/>
              </a:solidFill>
              <a:latin typeface="Arial"/>
            </a:endParaRPr>
          </a:p>
        </p:txBody>
      </p:sp>
      <p:sp>
        <p:nvSpPr>
          <p:cNvPr id="1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虚拟仿真软件</a:t>
            </a:r>
            <a:endParaRPr lang="en-US" sz="2200" b="0" strike="noStrike" spc="-1">
              <a:solidFill>
                <a:srgbClr val="000000"/>
              </a:solidFill>
              <a:latin typeface="Arial"/>
            </a:endParaRPr>
          </a:p>
        </p:txBody>
      </p:sp>
      <p:sp>
        <p:nvSpPr>
          <p:cNvPr id="1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实现实操演练</a:t>
            </a:r>
            <a:endParaRPr lang="en-US" sz="1500" b="0" strike="noStrike" spc="-1">
              <a:solidFill>
                <a:srgbClr val="000000"/>
              </a:solidFill>
              <a:latin typeface="Arial"/>
            </a:endParaRPr>
          </a:p>
        </p:txBody>
      </p:sp>
      <p:sp>
        <p:nvSpPr>
          <p:cNvPr id="1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模拟器</a:t>
            </a:r>
            <a:endParaRPr lang="en-US" sz="2200" b="0" strike="noStrike" spc="-1">
              <a:solidFill>
                <a:srgbClr val="000000"/>
              </a:solidFill>
              <a:latin typeface="Arial"/>
            </a:endParaRPr>
          </a:p>
        </p:txBody>
      </p:sp>
      <p:sp>
        <p:nvSpPr>
          <p:cNvPr id="1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模拟应急训练的准备工作</a:t>
            </a:r>
            <a:endParaRPr lang="en-US" sz="3600" b="0" strike="noStrike" spc="-1">
              <a:solidFill>
                <a:schemeClr val="dk1"/>
              </a:solidFill>
              <a:latin typeface="Arial"/>
            </a:endParaRPr>
          </a:p>
        </p:txBody>
      </p:sp>
      <p:sp>
        <p:nvSpPr>
          <p:cNvPr id="19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在进行模拟应急训练前，需要充分准备，包括设备准备、训练计划制定和人员安排。充分的准备工作是确保训练效果的关键，直接影响员工安全处理技能的提升。</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模拟应急训练的实施</a:t>
            </a:r>
            <a:endParaRPr lang="en-US" sz="3600" b="0" strike="noStrike" spc="-1">
              <a:solidFill>
                <a:schemeClr val="dk1"/>
              </a:solidFill>
              <a:latin typeface="Arial"/>
            </a:endParaRPr>
          </a:p>
        </p:txBody>
      </p:sp>
      <p:sp>
        <p:nvSpPr>
          <p:cNvPr id="1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营造紧迫感</a:t>
            </a:r>
            <a:endParaRPr lang="en-US" sz="1500" b="0" strike="noStrike" spc="-1">
              <a:solidFill>
                <a:srgbClr val="000000"/>
              </a:solidFill>
              <a:latin typeface="Arial"/>
            </a:endParaRPr>
          </a:p>
        </p:txBody>
      </p:sp>
      <p:sp>
        <p:nvSpPr>
          <p:cNvPr id="1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确保训练真实性</a:t>
            </a:r>
            <a:endParaRPr lang="en-US" sz="2200" b="0" strike="noStrike" spc="-1">
              <a:solidFill>
                <a:srgbClr val="000000"/>
              </a:solidFill>
              <a:latin typeface="Arial"/>
            </a:endParaRPr>
          </a:p>
        </p:txBody>
      </p:sp>
      <p:sp>
        <p:nvSpPr>
          <p:cNvPr id="1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根据实际情况</a:t>
            </a:r>
            <a:endParaRPr lang="en-US" sz="1500" b="0" strike="noStrike" spc="-1">
              <a:solidFill>
                <a:srgbClr val="000000"/>
              </a:solidFill>
              <a:latin typeface="Arial"/>
            </a:endParaRPr>
          </a:p>
        </p:txBody>
      </p:sp>
      <p:sp>
        <p:nvSpPr>
          <p:cNvPr id="1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调整训练内容</a:t>
            </a:r>
            <a:endParaRPr lang="en-US" sz="2200" b="0" strike="noStrike" spc="-1">
              <a:solidFill>
                <a:srgbClr val="000000"/>
              </a:solidFill>
              <a:latin typeface="Arial"/>
            </a:endParaRPr>
          </a:p>
        </p:txBody>
      </p:sp>
      <p:sp>
        <p:nvSpPr>
          <p:cNvPr id="1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模拟应急训练的评估和改进</a:t>
            </a:r>
            <a:endParaRPr lang="en-US" sz="3500" b="0" strike="noStrike" spc="-1">
              <a:solidFill>
                <a:srgbClr val="000000"/>
              </a:solidFill>
              <a:latin typeface="Arial"/>
            </a:endParaRPr>
          </a:p>
        </p:txBody>
      </p:sp>
      <p:sp>
        <p:nvSpPr>
          <p:cNvPr id="2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模拟应急训练结束后，关键的一步是进行评估和总结。通过分析训练中的问题和不足，提出改进方案，逐步完善训练模式。持续评估和改进将确保员工在应急情况下能够应对自如。</a:t>
            </a:r>
            <a:endParaRPr lang="en-US" sz="2500" b="0" strike="noStrike" spc="-1">
              <a:solidFill>
                <a:srgbClr val="000000"/>
              </a:solidFill>
              <a:latin typeface="Arial"/>
            </a:endParaRPr>
          </a:p>
        </p:txBody>
      </p:sp>
      <p:sp>
        <p:nvSpPr>
          <p:cNvPr id="2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https://d.book118.com/928013021011006050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135</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如何利用实操演练和模拟应急训练提升员工安全处理技能</vt:lpstr>
      <vt:lpstr>目录</vt:lpstr>
      <vt:lpstr>第1章 简介</vt:lpstr>
      <vt:lpstr> </vt:lpstr>
      <vt:lpstr>实操演练的重要性</vt:lpstr>
      <vt:lpstr>模拟应急训练的优势</vt:lpstr>
      <vt:lpstr> </vt:lpstr>
      <vt:lpstr>提升员工安全处理技能的重要性</vt:lpstr>
      <vt:lpstr>实操演练和模拟应急训练成效对比</vt:lpstr>
      <vt:lpstr>第2章 设计实操演练计划</vt:lpstr>
      <vt:lpstr>制定实操演练目标</vt:lpstr>
      <vt:lpstr>确定演练场景</vt:lpstr>
      <vt:lpstr>制定演练流程</vt:lpstr>
      <vt:lpstr> </vt:lpstr>
      <vt:lpstr>角色分配建议</vt:lpstr>
      <vt:lpstr>结论</vt:lpstr>
      <vt:lpstr>第3章 模拟应急训练的设计与实施</vt:lpstr>
      <vt:lpstr>选择适合的模拟工具</vt:lpstr>
      <vt:lpstr>模拟应急训练的准备工作</vt:lpstr>
      <vt:lpstr>模拟应急训练的实施</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2024-09-29T14:51:41.620</cp:lastPrinted>
  <dcterms:created xsi:type="dcterms:W3CDTF">2024-09-29T06:51:41Z</dcterms:created>
  <dcterms:modified xsi:type="dcterms:W3CDTF">2024-09-29T06:51:43Z</dcterms:modified>
</cp:coreProperties>
</file>