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004E2A2-117F-4E06-9368-84E4B96C861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87F02-93E5-43C0-8AE5-AB59C7337E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03C4E5-EDB6-4DC9-93BB-02AA24592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1FFEBA-0186-43B7-986A-F8D51BA76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3C2DCE-9832-4E12-AD4A-B51336451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9712D7-FC0D-4AE1-8EA2-A8CAF8282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A94B4A-A8DC-439D-8AED-DA9BA34B6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6BC751-C37A-48F5-A82D-0A5526BEFC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F7B30-416B-4DA6-867B-EEA10ECD8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3FAF34-9EF0-474C-AD20-2F2FD1EB6F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45AC33-CB16-4CE6-A07F-FA5EF91A7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C22930-7BC9-43CB-A737-D9E4CBF93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B41B8EF-8879-450D-BD54-7750CE0DE175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D398F92-C62C-42F8-AAB7-01CC83CDC89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013032011006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21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售后服务绩效考核的重要性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80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售后服务绩效考核的重要性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售后服务绩效考核的指标体系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售后服务绩效考核的方法与工具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售后服务绩效考核的实施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售后服务绩效考核的意义和价值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售后服务绩效考核的重要性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介绍售后服务绩效考核的背景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关键环节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售后服务是企业与客户维系关系的重要环节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评估指标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售后服务绩效考核能够评估服务质量、客户满意度等指标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提升企业形象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良好的售后服务绩效考核可以提升企业形象和竞争力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售后服务绩效考核的定义和目的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售后服务绩效考核是通过对服务流程、服务质量、服务效率等方面的评估，来监控和提升售后服务水平。目的在于有效管理售后服务团队，优化服务流程，提高客户满意度和忠诚度。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售后服务绩效考核的指标和方法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4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考核指标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指标包括服务响应时间、问题解决率、客户评价等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考核方法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方法有定性评价、定量评价、客户调研等多种形式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售后服务绩效考核的影响因素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关键因素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人员素质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流程优化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服务流程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重要因素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技术水平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售后服务绩效考核的指标体系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6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售后服务响应时间指标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售后服务响应时间指标是衡量企业售后服务效率的重要指标，设定合理的服务响应时间标准可以提高客户满意度。企业应定期监测和分析服务响应时间数据，及时发现问题并进行改进。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问题解决率指标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监测售后服务的问题解决效率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统计客户问题解决率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探索优化问题解决率的途径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分析提升空间和方法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客户满意度指标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了解客户对售后服务的满意程度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定期进行客户满意度调研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从客户反馈中找到改进方向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根据反馈改进服务质量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提高服务效率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合理安排服务人员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提升工作效率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2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降低成本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寻找成本节约的途径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制定成本控制方案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售后服务成本指标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管控售后服务成本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精简不必要的成本支出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优化资源配置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第三章 售后服务绩效考核的方法与工具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9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定性评价方法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定性评价方法通过员工表现、客户反馈等方式进行评估，有利于全面了解服务质量和客户体验。定性评价是售后服务绩效考核中不可或缺的一环。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定量评价方法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使用数据分析工具进行售后服务数据评估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数据分析工具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建立指标体系监控售后服务表现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指标体系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有效监控售后服务趋势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效果监控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3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客户调研工具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8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设计问卷获取客户反馈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问卷调查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定期电话回访了解客户意见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电话回访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椭圆 1"/>
          <p:cNvSpPr/>
          <p:nvPr/>
        </p:nvSpPr>
        <p:spPr>
          <a:xfrm>
            <a:off x="669240" y="50036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4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报告生成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软件能够生成详细的绩效报告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评估效率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提高评估效率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准确度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提高评估准确度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绩效考核软件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数据分析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使用软件进行数据分析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考核改进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持续优化绩效考核流程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持续优化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根据考核结果制定改进措施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改进措施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建立有效的反馈机制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反馈机制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https://d.book118.com/928013032011006050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126</Paragraphs>
  <Slides>19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售后服务绩效考核的重要性</vt:lpstr>
      <vt:lpstr>目录</vt:lpstr>
      <vt:lpstr>第1章 售后服务绩效考核的重要性</vt:lpstr>
      <vt:lpstr>介绍售后服务绩效考核的背景</vt:lpstr>
      <vt:lpstr> </vt:lpstr>
      <vt:lpstr>售后服务绩效考核的指标和方法</vt:lpstr>
      <vt:lpstr>售后服务绩效考核的影响因素</vt:lpstr>
      <vt:lpstr>第2章 售后服务绩效考核的指标体系</vt:lpstr>
      <vt:lpstr> </vt:lpstr>
      <vt:lpstr>问题解决率指标</vt:lpstr>
      <vt:lpstr>客户满意度指标</vt:lpstr>
      <vt:lpstr>售后服务成本指标</vt:lpstr>
      <vt:lpstr>第三章 售后服务绩效考核的方法与工具</vt:lpstr>
      <vt:lpstr> </vt:lpstr>
      <vt:lpstr>定量评价方法</vt:lpstr>
      <vt:lpstr>客户调研工具</vt:lpstr>
      <vt:lpstr>绩效考核软件</vt:lpstr>
      <vt:lpstr>考核改进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2024-09-29T14:51:43.990</cp:lastPrinted>
  <dcterms:created xsi:type="dcterms:W3CDTF">2024-09-29T06:51:44Z</dcterms:created>
  <dcterms:modified xsi:type="dcterms:W3CDTF">2024-09-29T06:51:46Z</dcterms:modified>
</cp:coreProperties>
</file>