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5337EA-DFA5-42C7-80C6-30909D0E35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7FD57B-9D62-4B11-A840-4303E93E78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2355DA-2F78-4B28-AE2D-B3EDB9C09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CADAF1-2687-47DB-BBEF-6789367D2C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4F5E1E-CAC4-4C0B-9AE4-B08DD55681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24D85E-AFE6-4B81-A9D2-211B878133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9C3EED-B137-46B4-9B6A-FAAB828953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470CF2-093B-430A-9FD8-1EE069224B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887D0E-69EE-4360-87D6-DF86A056F9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012EF4-CF28-4BDC-9905-C943278B71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664EF5-5E3C-41B6-9864-0C530A3D61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14053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搜索引擎国际化与全球化发展</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搜索引擎国际化与全球化概述
 搜索引擎本地化策略
 多语言搜索引擎技术
 语义分析与跨语言信息检索
 文化敏感性与搜索结果相关性
 搜索引擎服务于不同文化和区域
 搜索引擎对全球贸易和跨境电子商务的影响
 搜索引擎国际化与全球化的未来趋势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搜索引擎国际化与全球化概述</a:t>
            </a:r>
          </a:p>
        </p:txBody>
      </p:sp>
      <p:sp>
        <p:nvSpPr>
          <p:cNvPr id="3" name="Subtitle 2"/>
          <p:cNvSpPr>
            <a:spLocks noGrp="1"/>
          </p:cNvSpPr>
          <p:nvPr>
            <p:ph type="subTitle" idx="1"/>
          </p:nvPr>
        </p:nvSpPr>
        <p:spPr/>
        <p:txBody>
          <a:bodyPr/>
          <a:lstStyle/>
          <a:p>
            <a:r>
              <a:t>搜索引擎国际化与全球化发展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搜索引擎国际化与全球化概述</a:t>
            </a:r>
          </a:p>
        </p:txBody>
      </p:sp>
      <p:sp>
        <p:nvSpPr>
          <p:cNvPr id="3" name="Text Placeholder 2"/>
          <p:cNvSpPr>
            <a:spLocks noGrp="1"/>
          </p:cNvSpPr>
          <p:nvPr>
            <p:ph type="body" idx="1"/>
          </p:nvPr>
        </p:nvSpPr>
        <p:spPr/>
        <p:txBody>
          <a:bodyPr/>
          <a:lstStyle/>
          <a:p>
            <a:r>
              <a:t>搜索引擎国际化与全球化概述</a:t>
            </a:r>
          </a:p>
        </p:txBody>
      </p:sp>
      <p:sp>
        <p:nvSpPr>
          <p:cNvPr id="4" name="Content Placeholder 3"/>
          <p:cNvSpPr>
            <a:spLocks noGrp="1"/>
          </p:cNvSpPr>
          <p:nvPr>
            <p:ph sz="half" idx="2"/>
          </p:nvPr>
        </p:nvSpPr>
        <p:spPr/>
        <p:txBody>
          <a:bodyPr/>
          <a:lstStyle/>
          <a:p>
            <a:r>
              <a:t>1. 搜索引擎国际化（SEO）和全球化是两个紧密相关的概念，前者是指搜索引擎对不同语言、不同国家/地区的用户需求进行定制，后者是指搜索引擎在全球范围内提供服务，覆盖更多语言和国家/地区。</a:t>
            </a:r>
          </a:p>
          <a:p>
            <a:r>
              <a:t>2. 搜索引擎国际化和全球化的发展趋势是将搜索结果本地化，以满足不同语言、不同文化、不同法律法规的用户需求。</a:t>
            </a:r>
          </a:p>
          <a:p>
            <a:r>
              <a:t>3. 搜索引擎国际化和全球化的发展面临着许多挑战，包括语言障碍、文化差异、政治因素等。</a:t>
            </a:r>
          </a:p>
        </p:txBody>
      </p:sp>
      <p:sp>
        <p:nvSpPr>
          <p:cNvPr id="5" name="Text Placeholder 4"/>
          <p:cNvSpPr>
            <a:spLocks noGrp="1"/>
          </p:cNvSpPr>
          <p:nvPr>
            <p:ph type="body" idx="3"/>
          </p:nvPr>
        </p:nvSpPr>
        <p:spPr/>
        <p:txBody>
          <a:bodyPr/>
          <a:lstStyle/>
          <a:p>
            <a:r>
              <a:t>搜索引擎国际化的重要性</a:t>
            </a:r>
          </a:p>
        </p:txBody>
      </p:sp>
      <p:sp>
        <p:nvSpPr>
          <p:cNvPr id="6" name="Content Placeholder 5"/>
          <p:cNvSpPr>
            <a:spLocks noGrp="1"/>
          </p:cNvSpPr>
          <p:nvPr>
            <p:ph sz="half" idx="4"/>
          </p:nvPr>
        </p:nvSpPr>
        <p:spPr/>
        <p:txBody>
          <a:bodyPr/>
          <a:lstStyle/>
          <a:p>
            <a:r>
              <a:t>1. 搜索引擎国际化对于企业来说非常重要，它可以帮助企业开拓海外市场，增加销售额。</a:t>
            </a:r>
          </a:p>
          <a:p>
            <a:r>
              <a:t>2. 搜索引擎国际化可以帮助企业提高品牌知名度，并与海外客户建立关系。</a:t>
            </a:r>
          </a:p>
          <a:p>
            <a:r>
              <a:t>3. 搜索引擎国际化可以帮助企业提高用户体验，并增加用户的满意度。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搜索引擎国际化与全球化概述</a:t>
            </a:r>
          </a:p>
        </p:txBody>
      </p:sp>
      <p:sp>
        <p:nvSpPr>
          <p:cNvPr id="3" name="Text Placeholder 2"/>
          <p:cNvSpPr>
            <a:spLocks noGrp="1"/>
          </p:cNvSpPr>
          <p:nvPr>
            <p:ph type="body" idx="1"/>
          </p:nvPr>
        </p:nvSpPr>
        <p:spPr/>
        <p:txBody>
          <a:bodyPr/>
          <a:lstStyle/>
          <a:p>
            <a:r>
              <a:t>搜索引擎国际化的实践</a:t>
            </a:r>
          </a:p>
        </p:txBody>
      </p:sp>
      <p:sp>
        <p:nvSpPr>
          <p:cNvPr id="4" name="Content Placeholder 3"/>
          <p:cNvSpPr>
            <a:spLocks noGrp="1"/>
          </p:cNvSpPr>
          <p:nvPr>
            <p:ph sz="half" idx="2"/>
          </p:nvPr>
        </p:nvSpPr>
        <p:spPr/>
        <p:txBody>
          <a:bodyPr/>
          <a:lstStyle/>
          <a:p>
            <a:r>
              <a:t>1. 在进行搜索引擎国际化时，企业需要考虑以下几个方面：语言、文化、法律法规、货币、度量衡等。</a:t>
            </a:r>
          </a:p>
          <a:p>
            <a:r>
              <a:t>2. 企业可以采用以下几种方法来进行搜索引擎国际化：建立本地化网站、开展本地化营销、与当地企业合作等。</a:t>
            </a:r>
          </a:p>
          <a:p>
            <a:r>
              <a:t>3. 企业在进行搜索引擎国际化时，需要制定详细的计划，并做好长期投入的准备。</a:t>
            </a:r>
          </a:p>
        </p:txBody>
      </p:sp>
      <p:sp>
        <p:nvSpPr>
          <p:cNvPr id="5" name="Text Placeholder 4"/>
          <p:cNvSpPr>
            <a:spLocks noGrp="1"/>
          </p:cNvSpPr>
          <p:nvPr>
            <p:ph type="body" idx="3"/>
          </p:nvPr>
        </p:nvSpPr>
        <p:spPr/>
        <p:txBody>
          <a:bodyPr/>
          <a:lstStyle/>
          <a:p>
            <a:r>
              <a:t>搜索引擎全球化的发展</a:t>
            </a:r>
          </a:p>
        </p:txBody>
      </p:sp>
      <p:sp>
        <p:nvSpPr>
          <p:cNvPr id="6" name="Content Placeholder 5"/>
          <p:cNvSpPr>
            <a:spLocks noGrp="1"/>
          </p:cNvSpPr>
          <p:nvPr>
            <p:ph sz="half" idx="4"/>
          </p:nvPr>
        </p:nvSpPr>
        <p:spPr/>
        <p:txBody>
          <a:bodyPr/>
          <a:lstStyle/>
          <a:p>
            <a:r>
              <a:t>1. 搜索引擎全球化是搜索引擎国际化的一个重要组成部分，它可以帮助搜索引擎将服务范围扩展到全球。</a:t>
            </a:r>
          </a:p>
          <a:p>
            <a:r>
              <a:t>2. 搜索引擎全球化目前面临着许多挑战，包括语言障碍、文化差异、政治因素等。</a:t>
            </a:r>
          </a:p>
          <a:p>
            <a:r>
              <a:t>3. 搜索引擎全球化的发展趋势是将搜索结果本地化，以满足不同语言、不同文化、不同法律法规的用户需求。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搜索引擎国际化与全球化概述</a:t>
            </a:r>
          </a:p>
        </p:txBody>
      </p:sp>
      <p:sp>
        <p:nvSpPr>
          <p:cNvPr id="3" name="Text Placeholder 2"/>
          <p:cNvSpPr>
            <a:spLocks noGrp="1"/>
          </p:cNvSpPr>
          <p:nvPr>
            <p:ph type="body" idx="1"/>
          </p:nvPr>
        </p:nvSpPr>
        <p:spPr/>
        <p:txBody>
          <a:bodyPr/>
          <a:lstStyle/>
          <a:p>
            <a:r>
              <a:t>搜索引擎全球化的重要性</a:t>
            </a:r>
          </a:p>
        </p:txBody>
      </p:sp>
      <p:sp>
        <p:nvSpPr>
          <p:cNvPr id="4" name="Content Placeholder 3"/>
          <p:cNvSpPr>
            <a:spLocks noGrp="1"/>
          </p:cNvSpPr>
          <p:nvPr>
            <p:ph sz="half" idx="2"/>
          </p:nvPr>
        </p:nvSpPr>
        <p:spPr/>
        <p:txBody>
          <a:bodyPr/>
          <a:lstStyle/>
          <a:p>
            <a:r>
              <a:t>1. 搜索引擎全球化对于企业来说非常重要，它可以帮助企业开拓海外市场，增加销售额。</a:t>
            </a:r>
          </a:p>
          <a:p>
            <a:r>
              <a:t>2. 搜索引擎全球化可以帮助企业提高品牌知名度，并与海外客户建立关系。</a:t>
            </a:r>
          </a:p>
          <a:p>
            <a:r>
              <a:t>3. 搜索引擎全球化可以帮助企业提高用户体验，并增加用户的满意度。</a:t>
            </a:r>
          </a:p>
        </p:txBody>
      </p:sp>
      <p:sp>
        <p:nvSpPr>
          <p:cNvPr id="5" name="Text Placeholder 4"/>
          <p:cNvSpPr>
            <a:spLocks noGrp="1"/>
          </p:cNvSpPr>
          <p:nvPr>
            <p:ph type="body" idx="3"/>
          </p:nvPr>
        </p:nvSpPr>
        <p:spPr/>
        <p:txBody>
          <a:bodyPr/>
          <a:lstStyle/>
          <a:p>
            <a:r>
              <a:t>搜索引擎全球化的实践</a:t>
            </a:r>
          </a:p>
        </p:txBody>
      </p:sp>
      <p:sp>
        <p:nvSpPr>
          <p:cNvPr id="6" name="Content Placeholder 5"/>
          <p:cNvSpPr>
            <a:spLocks noGrp="1"/>
          </p:cNvSpPr>
          <p:nvPr>
            <p:ph sz="half" idx="4"/>
          </p:nvPr>
        </p:nvSpPr>
        <p:spPr/>
        <p:txBody>
          <a:bodyPr/>
          <a:lstStyle/>
          <a:p>
            <a:r>
              <a:t>1. 在进行搜索引擎全球化时，企业需要考虑以下几个方面：语言、文化、法律法规、货币、度量衡等。</a:t>
            </a:r>
          </a:p>
          <a:p>
            <a:r>
              <a:t>2. 企业可以采用以下几种方法来进行搜索引擎全球化：建立本地化网站、开展本地化营销、与当地企业合作等。</a:t>
            </a:r>
          </a:p>
          <a:p>
            <a:r>
              <a:t>3. 企业在进行搜索引擎全球化时，需要制定详细的计划，并做好长期投入的准备。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搜索引擎本地化策略</a:t>
            </a:r>
          </a:p>
        </p:txBody>
      </p:sp>
      <p:sp>
        <p:nvSpPr>
          <p:cNvPr id="3" name="Subtitle 2"/>
          <p:cNvSpPr>
            <a:spLocks noGrp="1"/>
          </p:cNvSpPr>
          <p:nvPr>
            <p:ph type="subTitle" idx="1"/>
          </p:nvPr>
        </p:nvSpPr>
        <p:spPr/>
        <p:txBody>
          <a:bodyPr/>
          <a:lstStyle/>
          <a:p>
            <a:r>
              <a:t>搜索引擎国际化与全球化发展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搜索引擎本地化策略</a:t>
            </a:r>
          </a:p>
        </p:txBody>
      </p:sp>
      <p:sp>
        <p:nvSpPr>
          <p:cNvPr id="3" name="Content Placeholder 2"/>
          <p:cNvSpPr>
            <a:spLocks noGrp="1"/>
          </p:cNvSpPr>
          <p:nvPr>
            <p:ph sz="half" idx="2"/>
          </p:nvPr>
        </p:nvSpPr>
        <p:spPr/>
        <p:txBody>
          <a:bodyPr/>
          <a:lstStyle/>
          <a:p>
            <a:r>
              <a:t>1. 搜索引擎国际化是全球化的一部分，是指将搜索引擎产品和服务本地化，以满足特定市场或地区的语言、文化和法律要求。</a:t>
            </a:r>
          </a:p>
          <a:p>
            <a:r>
              <a:t>2. 国际化通常涉及到翻译、本地化和适应，实现不同国家/地区的语言、文化、法律、搜索习惯和用户偏好等差异。</a:t>
            </a:r>
          </a:p>
          <a:p>
            <a:r>
              <a:t>3. 全球化则涉及到更广泛的范围，包括技术、运营和营销各个方面，利用互联网和现代信息技术进行跨国活动。</a:t>
            </a:r>
          </a:p>
        </p:txBody>
      </p:sp>
      <p:sp>
        <p:nvSpPr>
          <p:cNvPr id="4" name="Text Placeholder 3"/>
          <p:cNvSpPr>
            <a:spLocks noGrp="1"/>
          </p:cNvSpPr>
          <p:nvPr>
            <p:ph type="body" idx="3"/>
          </p:nvPr>
        </p:nvSpPr>
        <p:spPr/>
        <p:txBody>
          <a:bodyPr/>
          <a:lstStyle/>
          <a:p>
            <a:r>
              <a:t>搜索引擎本地化策略</a:t>
            </a:r>
          </a:p>
        </p:txBody>
      </p:sp>
      <p:sp>
        <p:nvSpPr>
          <p:cNvPr id="5" name="Content Placeholder 4"/>
          <p:cNvSpPr>
            <a:spLocks noGrp="1"/>
          </p:cNvSpPr>
          <p:nvPr>
            <p:ph sz="half" idx="4"/>
          </p:nvPr>
        </p:nvSpPr>
        <p:spPr/>
        <p:txBody>
          <a:bodyPr/>
          <a:lstStyle/>
          <a:p>
            <a:r>
              <a:t>1. 语言本地化：将搜索引擎界面、内容和结果翻译成目标语言，确保用户能够理解搜索结果，并获得有用的信息。</a:t>
            </a:r>
          </a:p>
          <a:p>
            <a:r>
              <a:t>2. 文化本地化：将搜索引擎功能和界面与当地文化相结合，例如，将搜索结果按照当地的日历、货币和度量单位进行排序和显示。</a:t>
            </a:r>
          </a:p>
          <a:p>
            <a:r>
              <a:t>3. 法律法规本地化：遵守目标市场的法律法规，例如，遵守当地的隐私政策、版权保护和内容审查要求。</a:t>
            </a:r>
          </a:p>
        </p:txBody>
      </p:sp>
      <p:sp>
        <p:nvSpPr>
          <p:cNvPr id="6" name="Text Placeholder 5"/>
          <p:cNvSpPr>
            <a:spLocks noGrp="1"/>
          </p:cNvSpPr>
          <p:nvPr>
            <p:ph type="body" idx="1"/>
          </p:nvPr>
        </p:nvSpPr>
        <p:spPr/>
        <p:txBody>
          <a:bodyPr/>
          <a:lstStyle/>
          <a:p>
            <a:r>
              <a:t>搜索引擎本地化国际化全局化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搜索引擎本地化策略</a:t>
            </a:r>
          </a:p>
        </p:txBody>
      </p:sp>
      <p:sp>
        <p:nvSpPr>
          <p:cNvPr id="3" name="Text Placeholder 2"/>
          <p:cNvSpPr>
            <a:spLocks noGrp="1"/>
          </p:cNvSpPr>
          <p:nvPr>
            <p:ph type="body" idx="1"/>
          </p:nvPr>
        </p:nvSpPr>
        <p:spPr/>
        <p:txBody>
          <a:bodyPr/>
          <a:lstStyle/>
          <a:p>
            <a:r>
              <a:t>搜索引擎文化本地化</a:t>
            </a:r>
          </a:p>
        </p:txBody>
      </p:sp>
      <p:sp>
        <p:nvSpPr>
          <p:cNvPr id="4" name="Content Placeholder 3"/>
          <p:cNvSpPr>
            <a:spLocks noGrp="1"/>
          </p:cNvSpPr>
          <p:nvPr>
            <p:ph sz="half" idx="2"/>
          </p:nvPr>
        </p:nvSpPr>
        <p:spPr/>
        <p:txBody>
          <a:bodyPr/>
          <a:lstStyle/>
          <a:p>
            <a:r>
              <a:t>1. 理解目标市场：深入了解目标市场的文化习俗、语言习惯和搜索行为，准确把握用户需求。</a:t>
            </a:r>
          </a:p>
          <a:p>
            <a:r>
              <a:t>2. 优化搜索结果：根据当地文化和语言进行搜索结果的本地化优化，确保搜索结果与用户的搜索意图相关度高。</a:t>
            </a:r>
          </a:p>
          <a:p>
            <a:r>
              <a:t>3. 本地化搜索提示：提供符合当地语言、文化和搜索习惯的搜索建议，帮助用户快速准确地找到所需信息。</a:t>
            </a:r>
          </a:p>
        </p:txBody>
      </p:sp>
      <p:sp>
        <p:nvSpPr>
          <p:cNvPr id="5" name="Text Placeholder 4"/>
          <p:cNvSpPr>
            <a:spLocks noGrp="1"/>
          </p:cNvSpPr>
          <p:nvPr>
            <p:ph type="body" idx="3"/>
          </p:nvPr>
        </p:nvSpPr>
        <p:spPr/>
        <p:txBody>
          <a:bodyPr/>
          <a:lstStyle/>
          <a:p>
            <a:r>
              <a:t>搜索引擎法律法规本地化</a:t>
            </a:r>
          </a:p>
        </p:txBody>
      </p:sp>
      <p:sp>
        <p:nvSpPr>
          <p:cNvPr id="6" name="Content Placeholder 5"/>
          <p:cNvSpPr>
            <a:spLocks noGrp="1"/>
          </p:cNvSpPr>
          <p:nvPr>
            <p:ph sz="half" idx="4"/>
          </p:nvPr>
        </p:nvSpPr>
        <p:spPr/>
        <p:txBody>
          <a:bodyPr/>
          <a:lstStyle/>
          <a:p>
            <a:r>
              <a:t>1. 遵守当地法律：遵守目标市场的法律法规，例如，遵守当地的隐私政策、版权保护和内容审查要求。</a:t>
            </a:r>
          </a:p>
          <a:p>
            <a:r>
              <a:t>2. 避免法律风险：通过法律合规性审查，确保搜索引擎产品和服务符合当地法律法规，避免法律纠纷和处罚。</a:t>
            </a:r>
          </a:p>
          <a:p>
            <a:r>
              <a:t>3. 保护用户隐私：遵循当地隐私保护法规，例如，欧盟的《通用数据保护条例》(GDPR)，保护用户个人信息安全。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搜索引擎本地化策略</a:t>
            </a:r>
          </a:p>
        </p:txBody>
      </p:sp>
      <p:sp>
        <p:nvSpPr>
          <p:cNvPr id="3" name="Text Placeholder 2"/>
          <p:cNvSpPr>
            <a:spLocks noGrp="1"/>
          </p:cNvSpPr>
          <p:nvPr>
            <p:ph type="body" idx="1"/>
          </p:nvPr>
        </p:nvSpPr>
        <p:spPr/>
        <p:txBody>
          <a:bodyPr/>
          <a:lstStyle/>
          <a:p>
            <a:r>
              <a:t>搜索引擎本地化市场细分</a:t>
            </a:r>
          </a:p>
        </p:txBody>
      </p:sp>
      <p:sp>
        <p:nvSpPr>
          <p:cNvPr id="4" name="Content Placeholder 3"/>
          <p:cNvSpPr>
            <a:spLocks noGrp="1"/>
          </p:cNvSpPr>
          <p:nvPr>
            <p:ph sz="half" idx="2"/>
          </p:nvPr>
        </p:nvSpPr>
        <p:spPr/>
        <p:txBody>
          <a:bodyPr/>
          <a:lstStyle/>
          <a:p>
            <a:r>
              <a:t>1. 用户群体细分：根据用户地理位置、语言、文化、人口统计和行为特征等因素，将用户群体细分，以便针对不同细分群体提供个性化的搜索体验。</a:t>
            </a:r>
          </a:p>
          <a:p>
            <a:r>
              <a:t>2. 市场细分策略：根据不同细分群体各自的特点和需求，制定针对性的市场细分策略，提供定制化的搜索解决方案。</a:t>
            </a:r>
          </a:p>
          <a:p>
            <a:r>
              <a:t>3. 多语言搜索支持：提供多种语言的搜索支持，方便不同语言背景的用户使用搜索引擎，并获得准确而有用的搜索结果。</a:t>
            </a:r>
          </a:p>
        </p:txBody>
      </p:sp>
      <p:sp>
        <p:nvSpPr>
          <p:cNvPr id="5" name="Text Placeholder 4"/>
          <p:cNvSpPr>
            <a:spLocks noGrp="1"/>
          </p:cNvSpPr>
          <p:nvPr>
            <p:ph type="body" idx="3"/>
          </p:nvPr>
        </p:nvSpPr>
        <p:spPr/>
        <p:txBody>
          <a:bodyPr/>
          <a:lstStyle/>
          <a:p>
            <a:r>
              <a:t>搜索引擎本地化国际化全球化趋势</a:t>
            </a:r>
          </a:p>
        </p:txBody>
      </p:sp>
      <p:sp>
        <p:nvSpPr>
          <p:cNvPr id="6" name="Content Placeholder 5"/>
          <p:cNvSpPr>
            <a:spLocks noGrp="1"/>
          </p:cNvSpPr>
          <p:nvPr>
            <p:ph sz="half" idx="4"/>
          </p:nvPr>
        </p:nvSpPr>
        <p:spPr/>
        <p:txBody>
          <a:bodyPr/>
          <a:lstStyle/>
          <a:p>
            <a:r>
              <a:t>1. 本地化需求增长：随着全球互联网用户数量的不断增长，对搜索引擎本地化的需求也随之增加，用户希望看到符合其语言、文化和当地需求的搜索结果。</a:t>
            </a:r>
          </a:p>
          <a:p>
            <a:r>
              <a:t>2. 多语言搜索支持：搜索引擎不断推出多种语言的支持，以便全球用户使用搜索引擎，并获得准确而有用的搜索结果。</a:t>
            </a:r>
          </a:p>
          <a:p>
            <a:r>
              <a:t>3. 法律法规日益严格：各国对网络安全和隐私的法律法规日益严格，搜索引擎需要遵守当地法律法规，以避免法律纠纷和处罚。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多语言搜索引擎技术</a:t>
            </a:r>
          </a:p>
        </p:txBody>
      </p:sp>
      <p:sp>
        <p:nvSpPr>
          <p:cNvPr id="3" name="Subtitle 2"/>
          <p:cNvSpPr>
            <a:spLocks noGrp="1"/>
          </p:cNvSpPr>
          <p:nvPr>
            <p:ph type="subTitle" idx="1"/>
          </p:nvPr>
        </p:nvSpPr>
        <p:spPr/>
        <p:txBody>
          <a:bodyPr/>
          <a:lstStyle/>
          <a:p>
            <a:r>
              <a:t>搜索引擎国际化与全球化发展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多语言搜索引擎技术</a:t>
            </a:r>
          </a:p>
        </p:txBody>
      </p:sp>
      <p:sp>
        <p:nvSpPr>
          <p:cNvPr id="3" name="Text Placeholder 2"/>
          <p:cNvSpPr>
            <a:spLocks noGrp="1"/>
          </p:cNvSpPr>
          <p:nvPr>
            <p:ph type="body" idx="1"/>
          </p:nvPr>
        </p:nvSpPr>
        <p:spPr/>
        <p:txBody>
          <a:bodyPr/>
          <a:lstStyle/>
          <a:p>
            <a:r>
              <a:t>多语言搜索引擎的语言理解</a:t>
            </a:r>
          </a:p>
        </p:txBody>
      </p:sp>
      <p:sp>
        <p:nvSpPr>
          <p:cNvPr id="4" name="Content Placeholder 3"/>
          <p:cNvSpPr>
            <a:spLocks noGrp="1"/>
          </p:cNvSpPr>
          <p:nvPr>
            <p:ph sz="half" idx="2"/>
          </p:nvPr>
        </p:nvSpPr>
        <p:spPr/>
        <p:txBody>
          <a:bodyPr/>
          <a:lstStyle/>
          <a:p>
            <a:r>
              <a:t>1. 多语言搜索引擎需要理解不同语言的查询，包括语法、语义和文化差异。</a:t>
            </a:r>
          </a:p>
          <a:p>
            <a:r>
              <a:t>2. 多语言搜索引擎需要能够识别不同语言的查询，并将其转换为一种通用语言，以便进行索引和搜索。</a:t>
            </a:r>
          </a:p>
          <a:p>
            <a:r>
              <a:t>3. 多语言搜索引擎需要能够生成不同语言的搜索结果，并根据用户的语言偏好进行排序。</a:t>
            </a:r>
          </a:p>
        </p:txBody>
      </p:sp>
      <p:sp>
        <p:nvSpPr>
          <p:cNvPr id="5" name="Text Placeholder 4"/>
          <p:cNvSpPr>
            <a:spLocks noGrp="1"/>
          </p:cNvSpPr>
          <p:nvPr>
            <p:ph type="body" idx="3"/>
          </p:nvPr>
        </p:nvSpPr>
        <p:spPr/>
        <p:txBody>
          <a:bodyPr/>
          <a:lstStyle/>
          <a:p>
            <a:r>
              <a:t>多语言搜索引擎的技术挑战</a:t>
            </a:r>
          </a:p>
        </p:txBody>
      </p:sp>
      <p:sp>
        <p:nvSpPr>
          <p:cNvPr id="6" name="Content Placeholder 5"/>
          <p:cNvSpPr>
            <a:spLocks noGrp="1"/>
          </p:cNvSpPr>
          <p:nvPr>
            <p:ph sz="half" idx="4"/>
          </p:nvPr>
        </p:nvSpPr>
        <p:spPr/>
        <p:txBody>
          <a:bodyPr/>
          <a:lstStyle/>
          <a:p>
            <a:r>
              <a:t>1. 多语言搜索引擎面临着许多技术挑战，包括语言理解、查询翻译、索引和搜索等。</a:t>
            </a:r>
          </a:p>
          <a:p>
            <a:r>
              <a:t>2. 多语言搜索引擎需要能够处理大量不同语言的数据，并能够实时更新索引。</a:t>
            </a:r>
          </a:p>
          <a:p>
            <a:r>
              <a:t>3. 多语言搜索引擎需要能够快速响应用户的查询，并提供准确和相关的结果。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多语言搜索引擎技术</a:t>
            </a:r>
          </a:p>
        </p:txBody>
      </p:sp>
      <p:sp>
        <p:nvSpPr>
          <p:cNvPr id="3" name="Text Placeholder 2"/>
          <p:cNvSpPr>
            <a:spLocks noGrp="1"/>
          </p:cNvSpPr>
          <p:nvPr>
            <p:ph type="body" idx="1"/>
          </p:nvPr>
        </p:nvSpPr>
        <p:spPr/>
        <p:txBody>
          <a:bodyPr/>
          <a:lstStyle/>
          <a:p>
            <a:r>
              <a:t>多语言搜索引擎的应用</a:t>
            </a:r>
          </a:p>
        </p:txBody>
      </p:sp>
      <p:sp>
        <p:nvSpPr>
          <p:cNvPr id="4" name="Content Placeholder 3"/>
          <p:cNvSpPr>
            <a:spLocks noGrp="1"/>
          </p:cNvSpPr>
          <p:nvPr>
            <p:ph sz="half" idx="2"/>
          </p:nvPr>
        </p:nvSpPr>
        <p:spPr/>
        <p:txBody>
          <a:bodyPr/>
          <a:lstStyle/>
          <a:p>
            <a:r>
              <a:t>1. 多语言搜索引擎可以帮助用户在全球范围内搜索信息，并找到他们需要的资源。</a:t>
            </a:r>
          </a:p>
          <a:p>
            <a:r>
              <a:t>2. 多语言搜索引擎可以帮助企业和组织与全球客户建立联系，并开拓新的市场。</a:t>
            </a:r>
          </a:p>
          <a:p>
            <a:r>
              <a:t>3. 多语言搜索引擎可以促进文化交流，并帮助人们了解不同的文化和语言。</a:t>
            </a:r>
          </a:p>
        </p:txBody>
      </p:sp>
      <p:sp>
        <p:nvSpPr>
          <p:cNvPr id="5" name="Text Placeholder 4"/>
          <p:cNvSpPr>
            <a:spLocks noGrp="1"/>
          </p:cNvSpPr>
          <p:nvPr>
            <p:ph type="body" idx="3"/>
          </p:nvPr>
        </p:nvSpPr>
        <p:spPr/>
        <p:txBody>
          <a:bodyPr/>
          <a:lstStyle/>
          <a:p>
            <a:r>
              <a:t>多语言搜索引擎的未来发展</a:t>
            </a:r>
          </a:p>
        </p:txBody>
      </p:sp>
      <p:sp>
        <p:nvSpPr>
          <p:cNvPr id="6" name="Content Placeholder 5"/>
          <p:cNvSpPr>
            <a:spLocks noGrp="1"/>
          </p:cNvSpPr>
          <p:nvPr>
            <p:ph sz="half" idx="4"/>
          </p:nvPr>
        </p:nvSpPr>
        <p:spPr/>
        <p:txBody>
          <a:bodyPr/>
          <a:lstStyle/>
          <a:p>
            <a:r>
              <a:t>1. 多语言搜索引擎的未来发展趋势包括人工智能、机器学习和自然语言处理等。</a:t>
            </a:r>
          </a:p>
          <a:p>
            <a:r>
              <a:t>2. 多语言搜索引擎将变得更加智能，能够更好地理解不同语言的查询，并提供更准确和相关的搜索结果。</a:t>
            </a:r>
          </a:p>
          <a:p>
            <a:r>
              <a:t>3. 多语言搜索引擎将变得更加个性化，能够根据用户的语言偏好、搜索历史和地理位置等因素，提供定制化的搜索结果。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多语言搜索引擎技术</a:t>
            </a:r>
          </a:p>
        </p:txBody>
      </p:sp>
      <p:sp>
        <p:nvSpPr>
          <p:cNvPr id="3" name="Text Placeholder 2"/>
          <p:cNvSpPr>
            <a:spLocks noGrp="1"/>
          </p:cNvSpPr>
          <p:nvPr>
            <p:ph type="body" idx="1"/>
          </p:nvPr>
        </p:nvSpPr>
        <p:spPr/>
        <p:txBody>
          <a:bodyPr/>
          <a:lstStyle/>
          <a:p>
            <a:r>
              <a:t>多语言搜索引擎的挑战与机遇</a:t>
            </a:r>
          </a:p>
        </p:txBody>
      </p:sp>
      <p:sp>
        <p:nvSpPr>
          <p:cNvPr id="4" name="Content Placeholder 3"/>
          <p:cNvSpPr>
            <a:spLocks noGrp="1"/>
          </p:cNvSpPr>
          <p:nvPr>
            <p:ph sz="half" idx="2"/>
          </p:nvPr>
        </p:nvSpPr>
        <p:spPr/>
        <p:txBody>
          <a:bodyPr/>
          <a:lstStyle/>
          <a:p>
            <a:r>
              <a:t>1. 多语言搜索引擎面临着许多挑战，包括语言理解、查询翻译、索引和搜索等。</a:t>
            </a:r>
          </a:p>
          <a:p>
            <a:r>
              <a:t>2. 多语言搜索引擎也有许多机遇，包括全球市场、文化交流和促进经济发展等。</a:t>
            </a:r>
          </a:p>
          <a:p>
            <a:r>
              <a:t>3. 多语言搜索引擎需要不断创新，以克服挑战，并充分利用机遇。</a:t>
            </a:r>
          </a:p>
        </p:txBody>
      </p:sp>
      <p:sp>
        <p:nvSpPr>
          <p:cNvPr id="5" name="Text Placeholder 4"/>
          <p:cNvSpPr>
            <a:spLocks noGrp="1"/>
          </p:cNvSpPr>
          <p:nvPr>
            <p:ph type="body" idx="3"/>
          </p:nvPr>
        </p:nvSpPr>
        <p:spPr/>
        <p:txBody>
          <a:bodyPr/>
          <a:lstStyle/>
          <a:p>
            <a:r>
              <a:t>多语言搜索引擎的行业影响</a:t>
            </a:r>
          </a:p>
        </p:txBody>
      </p:sp>
      <p:sp>
        <p:nvSpPr>
          <p:cNvPr id="6" name="Content Placeholder 5"/>
          <p:cNvSpPr>
            <a:spLocks noGrp="1"/>
          </p:cNvSpPr>
          <p:nvPr>
            <p:ph sz="half" idx="4"/>
          </p:nvPr>
        </p:nvSpPr>
        <p:spPr/>
        <p:txBody>
          <a:bodyPr/>
          <a:lstStyle/>
          <a:p>
            <a:r>
              <a:t>1. 多语言搜索引擎对全球经济产生了重大影响，帮助企业和组织与全球客户建立联系，并开拓新的市场。</a:t>
            </a:r>
          </a:p>
          <a:p>
            <a:r>
              <a:t>2. 多语言搜索引擎对文化交流产生了重大影响，帮助人们了解不同的文化和语言。</a:t>
            </a:r>
          </a:p>
          <a:p>
            <a:r>
              <a:t>3. 多语言搜索引擎对促进经济发展产生了重大影响，帮助企业和组织在全球范围内销售产品和服务。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语义分析与跨语言信息检索</a:t>
            </a:r>
          </a:p>
        </p:txBody>
      </p:sp>
      <p:sp>
        <p:nvSpPr>
          <p:cNvPr id="3" name="Subtitle 2"/>
          <p:cNvSpPr>
            <a:spLocks noGrp="1"/>
          </p:cNvSpPr>
          <p:nvPr>
            <p:ph type="subTitle" idx="1"/>
          </p:nvPr>
        </p:nvSpPr>
        <p:spPr/>
        <p:txBody>
          <a:bodyPr/>
          <a:lstStyle/>
          <a:p>
            <a:r>
              <a:t>搜索引擎国际化与全球化发展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语义分析与跨语言信息检索</a:t>
            </a:r>
          </a:p>
        </p:txBody>
      </p:sp>
      <p:sp>
        <p:nvSpPr>
          <p:cNvPr id="3" name="Text Placeholder 2"/>
          <p:cNvSpPr>
            <a:spLocks noGrp="1"/>
          </p:cNvSpPr>
          <p:nvPr>
            <p:ph type="body" idx="1"/>
          </p:nvPr>
        </p:nvSpPr>
        <p:spPr/>
        <p:txBody>
          <a:bodyPr/>
          <a:lstStyle/>
          <a:p>
            <a:r>
              <a:t>语义分析与跨语言信息检索</a:t>
            </a:r>
          </a:p>
        </p:txBody>
      </p:sp>
      <p:sp>
        <p:nvSpPr>
          <p:cNvPr id="4" name="Content Placeholder 3"/>
          <p:cNvSpPr>
            <a:spLocks noGrp="1"/>
          </p:cNvSpPr>
          <p:nvPr>
            <p:ph sz="half" idx="2"/>
          </p:nvPr>
        </p:nvSpPr>
        <p:spPr/>
        <p:txBody>
          <a:bodyPr/>
          <a:lstStyle/>
          <a:p>
            <a:r>
              <a:t>1. 语义分析是自然语言处理的核心技术之一，它可以理解文本中的含义，从而为跨语言信息检索提供支持。</a:t>
            </a:r>
          </a:p>
          <a:p>
            <a:r>
              <a:t>2. 跨语言信息检索是指在不同语言的文档中检索信息，它需要解决语言差异的问题。</a:t>
            </a:r>
          </a:p>
          <a:p>
            <a:r>
              <a:t>3. 语义分析可以帮助跨语言信息检索系统理解不同语言的文档中的含义，从而提高检索结果的准确性。</a:t>
            </a:r>
          </a:p>
        </p:txBody>
      </p:sp>
      <p:sp>
        <p:nvSpPr>
          <p:cNvPr id="5" name="Text Placeholder 4"/>
          <p:cNvSpPr>
            <a:spLocks noGrp="1"/>
          </p:cNvSpPr>
          <p:nvPr>
            <p:ph type="body" idx="3"/>
          </p:nvPr>
        </p:nvSpPr>
        <p:spPr/>
        <p:txBody>
          <a:bodyPr/>
          <a:lstStyle/>
          <a:p>
            <a:r>
              <a:t>语义相似度计算</a:t>
            </a:r>
          </a:p>
        </p:txBody>
      </p:sp>
      <p:sp>
        <p:nvSpPr>
          <p:cNvPr id="6" name="Content Placeholder 5"/>
          <p:cNvSpPr>
            <a:spLocks noGrp="1"/>
          </p:cNvSpPr>
          <p:nvPr>
            <p:ph sz="half" idx="4"/>
          </p:nvPr>
        </p:nvSpPr>
        <p:spPr/>
        <p:txBody>
          <a:bodyPr/>
          <a:lstStyle/>
          <a:p>
            <a:r>
              <a:t>1. 语义相似度计算是语义分析的一项重要任务，它可以计算两个文本之间的相似程度。</a:t>
            </a:r>
          </a:p>
          <a:p>
            <a:r>
              <a:t>2. 语义相似度计算可以用于跨语言信息检索，以确定不同语言的文档之间的相似程度。</a:t>
            </a:r>
          </a:p>
          <a:p>
            <a:r>
              <a:t>3. 语义相似度计算也可以用于其他自然语言处理任务，如机器翻译、文本摘要和问答系统。</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https://d.book118.com/928014053143006041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搜索引擎国际化与全球化概述</vt:lpstr>
      <vt:lpstr> 搜索引擎国际化与全球化概述</vt:lpstr>
      <vt:lpstr> 搜索引擎国际化与全球化概述</vt:lpstr>
      <vt:lpstr> 搜索引擎国际化与全球化概述</vt:lpstr>
      <vt:lpstr> 搜索引擎本地化策略</vt:lpstr>
      <vt:lpstr> 搜索引擎本地化策略</vt:lpstr>
      <vt:lpstr> 搜索引擎本地化策略</vt:lpstr>
      <vt:lpstr> 搜索引擎本地化策略</vt:lpstr>
      <vt:lpstr> 多语言搜索引擎技术</vt:lpstr>
      <vt:lpstr> 多语言搜索引擎技术</vt:lpstr>
      <vt:lpstr> 多语言搜索引擎技术</vt:lpstr>
      <vt:lpstr> 多语言搜索引擎技术</vt:lpstr>
      <vt:lpstr> 语义分析与跨语言信息检索</vt:lpstr>
      <vt:lpstr> 语义分析与跨语言信息检索</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2024-09-20T21:11:36.585</cp:lastPrinted>
  <dcterms:created xsi:type="dcterms:W3CDTF">2024-09-20T13:11:36Z</dcterms:created>
  <dcterms:modified xsi:type="dcterms:W3CDTF">2024-09-20T13:11:38Z</dcterms:modified>
</cp:coreProperties>
</file>