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E8DD7-1227-476D-9B1A-DE4FD6BC5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BD690-A1AE-47E3-AF72-95E346378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E21A0-96A2-4AD1-A1CA-117D243F3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CB31C-6773-43B5-8C11-9B11CFA18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B758C6-5D41-4DA8-BE87-A48199C62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A72DB2-8E5B-4DB7-BC87-5740011A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D5C0A0-EEC1-4805-B2D8-1ACE88CE6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79BFD-F96C-41DE-8D71-28C0726B0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DEB95-A97E-4D44-8F48-A490E5F00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9B5A7-AE2C-4D06-9D59-620D3328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31BA8-C272-42BD-8488-6351A7208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14120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K3系统介绍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系统特点与优势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系统实施与部署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系统运维与支持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K3系统是一款基于云计算、大数据和人工智能技术的企业级管理系统，旨在为企业提供全面的数字化解决方案，帮助企业实现数字化转型和智能化升级。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K3系统涵盖了企业管理的各个方面，包括财务管理、供应链管理、生产管理、销售管理等，实现了企业资源的全面整合和优化配置。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K3系统定义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初创期。K3系统最初是由一家创业公司开发的，专注于为企业提供财务管理解决方案。随着市场的不断扩大和用户需求的不断增加，K3系统逐渐发展壮大。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成长期。在经历了初创期的摸索和发展后，K3系统逐渐在市场上获得了认可，并开始向更多领域拓展。此时，K3系统开始进行模块化的设计和开发，以满足不同企业的个性化需求。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成熟期。随着技术的不断进步和市场竞争的加剧，K3系统不断进行升级和改进，逐渐形成了完整的企业级管理系统。此时，K3系统已经具备了较高的市场占有率和品牌影响力。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K3系统发展历程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K3系统为金融机构提供全面的财务管理解决方案，包括会计核算、财务分析、风险管理等，帮助企业提高财务管理水平和风险防范能力。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K3系统为制造业企业提供全面的生产管理解决方案，包括生产计划、物料需求计划、车间管理等，帮助企业实现精益生产和智能制造。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K3系统为零售业企业提供全面的销售管理解决方案，包括销售订单管理、库存管理、客户关系管理等，帮助企业提高销售效率和客户满意度。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K3系统为物流企业提供全面的物流管理解决方案，包括运输管理、仓储管理、配送管理等，帮助企业实现物流流程的自动化和智能化。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K3系统应用领域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K3系统采用分布式架构设计，支持大规模并发处理和弹性扩展。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15" r="41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通过多节点部署和负载均衡技术，确保系统的高可用性和稳定性。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系统内置安全机制，包括身份验证、访问控制和数据加密等，保障用户数据的安全性。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K3系统整体架构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833" b="11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用户管理模块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数据处理模块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分析建模模块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可视化展示模块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各模块功能介绍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提供用户注册、登录、权限管理等基础功能，支持多角色和多租户模式。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提供丰富的数据分析和建模工具，支持数据挖掘、机器学习和深度学习等算法。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负责数据的采集、清洗、转换和存储，支持多种数据源和数据格式。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支持多种数据可视化方式，包括图表、仪表板和自定义视图等，方便用户直观了解数据和分析结果。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支持从多种数据源中采集数据，包括数据库、API、文件等。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对数据进行清洗、转换和标准化处理，以满足分析和建模需求。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利用内置的分析和建模工具对数据进行深度挖掘和分析。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将分析结果以图表、仪表板等形式进行可视化展示，方便用户理解和使用。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数据流程与交互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系统特点与优势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高度集成化使得企业内部各部门之间沟通更加顺畅，提高了协同办公效率。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统一平台管理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K3系统实现了对企业各项业务的全面覆盖，通过统一平台管理，简化了企业运营流程。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系统内部各个模块之间实现数据共享，避免了数据重复录入和信息孤岛现象。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高度集成化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灵活配置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K3系统提供丰富的配置选项，支持企业根据实际需求进行个性化定制。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二次开发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系统开放API接口，支持企业进行二次开发，满足特定业务需求。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多语言支持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系统支持多语言切换，方便跨国或跨地区企业使用。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强大自定义能力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界面友好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K3系统界面设计简洁大方，操作便捷，降低了用户学习成本。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响应迅速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系统优化算法，提高数据处理速度，确保用户操作流畅不卡顿。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智能提醒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系统内置智能提醒功能，帮助用户及时处理待办事项，提高工作效率。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优秀用户体验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https://d.book118.com/928014120114006032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2024-09-10T09:14:24.778</cp:lastPrinted>
  <dcterms:created xsi:type="dcterms:W3CDTF">2024-09-10T01:14:24Z</dcterms:created>
  <dcterms:modified xsi:type="dcterms:W3CDTF">2024-09-10T01:14:27Z</dcterms:modified>
</cp:coreProperties>
</file>