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A789E-CC07-4511-B21E-B808078A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2F6B0-2F5F-441B-A5BC-2F244052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FCF8B-2811-43C2-A443-64A0476E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B84AE-6171-4256-BFC6-1C14E488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4A9E6-B488-4FB4-A412-040565A4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5EB2F-EA57-4C85-97F7-450079AF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51D25-E6AC-45DF-84C7-92523D00F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A8E77-3177-428E-9E6D-09C00A415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F4E7A-053B-4E29-BA6F-0DC03D87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9E07E-B3CB-4D82-92E8-209E0DF6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7C912-7987-4B34-83B1-69FE31E9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505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某文化背景综述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经济生活与产业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文化面临的挑战与保护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该文化所处的地理位置，如山脉、河流、海洋等自然景观，对其起源产生了深远影响。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4" r="181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地理位置带来的自然资源，如矿产、动植物等，促使人们发展出与之相关的生产和生活方式。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地理位置在古代对于贸易、文化交流等方面的影响，促进了该文化的形成和发展。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该文化所处历史时期的重要文明，如古埃及、古希腊、古罗马等，对其产生了影响。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历史上该地区的主要宗教信仰，如佛教、基督教、伊斯兰教等，对文化的发展起到了推动作用。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历史上该地区经历的战争和征服事件，如罗马帝国、蒙古帝国等，对该文化的发展产生了影响。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战争与征服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29" b="29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民族形成与特点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该文化所涵盖的民族及其特点，如汉族、少数民族等，形成了多元化的文化特色。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语言文字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该地区民族使用的语言文字，如汉语、英语、阿拉伯语等，对文化传承和发展起到了重要作用。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传统习俗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该地区民族的传统习俗，如节庆、婚丧嫁娶、饮食等，构成了丰富多彩的文化内涵。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该文化背景下的绘画艺术具有独特的风格和技巧，注重色彩搭配和构图设计，反映人们对自然、历史和生活的理解。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音乐在该文化中占据重要地位，有多种传统乐器和音乐形式，如民间歌曲、舞蹈音乐等，表达情感和传承文化。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雕塑艺术在该文化中具有悠久的历史，以木雕、石雕等为主要表现形式，作品形象生动，富有象征意义。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艺术表现形式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传统习俗与节庆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该文化的传统习俗丰富多彩，包括婚礼、葬礼、成年礼等重要仪式，以及日常生活中的饮食、服饰等方面的习惯。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该文化背景下的节庆活动具有浓厚的地方特色，如春节、中秋节等传统节日，人们会举行盛大的庆祝活动，展示传统文化和民间艺术。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该文化背景下的人们信仰多种宗教，其中某宗教是主要信仰，信徒数量众多，对人们的观念和行为产生深远影响。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该文化的哲学观念强调人与自然的和谐共处，注重道德修养和人生智慧，对人们的世界观和人生观产生影响。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宗教信仰与哲学观念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哲学观念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宗教信仰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该文化背景下的人们使用某语言作为主要交流工具，该语言具有独特的语音、词汇和语法结构，是文化传承的重要载体。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该文化的文字系统具有悠久的历史，发展出了独特的书写符号和文献资料，记录了该文化的历史发展和文化遗产。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语言与文字系统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社会结构与价值观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该文化背景中，社会成员被划分为不同的阶层，每个阶层拥有不同的权利和职责。阶层间的流动相对较少，社会地位的晋升主要取决于家庭背景和个人成就。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该文化强调等级制度，不同阶层的人享有不同的待遇和尊重。等级制度在日常生活中表现为礼仪、称呼和交往方式的差异。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25" r="28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社会阶层与等级制度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家庭在该文化中具有核心地位，被视为社会的基本单位。家庭成员之间关系紧密，相互支持，共同维护家庭荣誉和传统。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婚姻被视为家庭和社会延续的重要手段。婚姻关系通常由家长安排，重视门当户对。婚姻被视为爱情的结合，但也承载着家族和社会责任。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家庭与婚姻观念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https://d.book118.com/928015051122006030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2024-09-07T09:25:04.180</cp:lastPrinted>
  <dcterms:created xsi:type="dcterms:W3CDTF">2024-09-07T01:25:04Z</dcterms:created>
  <dcterms:modified xsi:type="dcterms:W3CDTF">2024-09-07T01:25:06Z</dcterms:modified>
</cp:coreProperties>
</file>