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6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06C91-4725-4651-8952-4C6BF1C7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C75D6-FA3B-4151-9809-1467A0EEF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F3AA6-4EA0-47D0-A730-B10CCAEBF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CEDD9-0113-4153-8631-4511C211B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11542-A0B2-41A5-9FF1-44A676C7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CFAEA-B970-4267-88F0-EA5DD831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8AD00-CEF8-407D-9F89-22A7517B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718FF-2CB7-4713-97F5-78AC2DFA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14140-D86C-4638-90E0-14147C558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439F8-53F6-4D69-8535-CD0709BFA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F46D7-CE07-46AE-88B2-AE332915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593" r:id="rId2"/>
    <p:sldLayoutId id="2147506594" r:id="rId3"/>
    <p:sldLayoutId id="2147506595" r:id="rId4"/>
    <p:sldLayoutId id="2147506596" r:id="rId5"/>
    <p:sldLayoutId id="2147506597" r:id="rId6"/>
    <p:sldLayoutId id="2147506598" r:id="rId7"/>
    <p:sldLayoutId id="2147506599" r:id="rId8"/>
    <p:sldLayoutId id="2147506600" r:id="rId9"/>
    <p:sldLayoutId id="2147506601" r:id="rId10"/>
    <p:sldLayoutId id="21475066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60420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培养孩子的天文学兴趣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了解天文学的魅力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激发孩子的好奇心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家庭天文实践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参与天文活动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培养持续的兴趣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了解天文学的魅力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宇宙的奥秘与美丽</a:t>
            </a:r>
            <a:endParaRPr lang="zh-CN" altLang="en-US"/>
          </a:p>
        </p:txBody>
      </p:sp>
      <p:sp>
        <p:nvSpPr>
          <p:cNvPr id="104891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天文学知识：帮助孩子了解地球、太阳系、银河系等天体知识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天文学的魅力：探索宇宙的奥秘，满足人类的好奇心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美丽的星空：激发孩子对宇宙的向往和憧憬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培养想象力：天文学有助于激发孩子的想象力和创造力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天文学与人类历史</a:t>
            </a:r>
            <a:endParaRPr lang="zh-CN" altLang="en-US"/>
          </a:p>
        </p:txBody>
      </p:sp>
      <p:sp>
        <p:nvSpPr>
          <p:cNvPr id="104898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天文学与人类文明的关系：天文学对人类历史、文化、宗教等方面的影响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天文学的起源：古代人类对星空的观察和探索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天文学的发展：从古代到现代的天文学成就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天文学在现代社会的应用：导航、通信、气象预测等领域的天文学应用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天文学的现代应用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通信：利用天文学原理进行通信和定位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导航：利用恒星和行星的位置进行导航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科学研究：研究宇宙的起源、演化和命运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教育：通过天文学教育激发孩子的好奇心和探索精神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激发孩子的好奇心</a:t>
            </a:r>
            <a:endParaRPr lang="zh-CN" altLang="en-US"/>
          </a:p>
        </p:txBody>
      </p:sp>
      <p:sp>
        <p:nvSpPr>
          <p:cNvPr id="10491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提问与探索</a:t>
            </a:r>
            <a:endParaRPr lang="zh-CN" altLang="en-US"/>
          </a:p>
        </p:txBody>
      </p:sp>
      <p:sp>
        <p:nvSpPr>
          <p:cNvPr id="1049148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提出有趣的天文问题，激发孩子的好奇心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通过探索星空，引导孩子发现天文的奥秘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鼓励孩子提出自己的观点和想法，培养创新精神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提供丰富的天文知识和资料，满足孩子的求知欲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星空观察与实验</a:t>
            </a:r>
            <a:endParaRPr lang="zh-CN" altLang="en-US"/>
          </a:p>
        </p:txBody>
      </p:sp>
      <p:sp>
        <p:nvSpPr>
          <p:cNvPr id="1049206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参加天文活动：参加天文观测活动，如天文馆开放日、天文夏令营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6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实验：进行天文相关的小实验，如制作日晷、观察月相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制作天文模型：制作简单的天文模型，如太阳系模型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8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观察星空：使用望远镜观察星星、星座和行星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天文书籍与纪录片推荐</a:t>
            </a:r>
            <a:endParaRPr lang="zh-CN" altLang="en-US"/>
          </a:p>
        </p:txBody>
      </p:sp>
      <p:sp>
        <p:nvSpPr>
          <p:cNvPr id="1049268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《星际穿越》：科幻电影，通过科幻故事，激发孩子的想象力和对天文学的兴趣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8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《宇宙之旅》：纪录片，通过真实的宇宙探索旅程，激发孩子的好奇心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《天文学入门》：科普书籍，适合孩子阅读，介绍天文学的基础知识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0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《宇宙简史》：科普书籍，适合孩子阅读，介绍宇宙的起源和发展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家庭天文实践</a:t>
            </a:r>
            <a:endParaRPr lang="zh-CN" altLang="en-US"/>
          </a:p>
        </p:txBody>
      </p:sp>
      <p:sp>
        <p:nvSpPr>
          <p:cNvPr id="10493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https://d.book118.com/928016042003006032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培养孩子的天文学兴趣</vt:lpstr>
      <vt:lpstr>目录</vt:lpstr>
      <vt:lpstr>了解天文学的魅力</vt:lpstr>
      <vt:lpstr>宇宙的奥秘与美丽</vt:lpstr>
      <vt:lpstr>天文学与人类历史</vt:lpstr>
      <vt:lpstr>天文学的现代应用</vt:lpstr>
      <vt:lpstr>激发孩子的好奇心</vt:lpstr>
      <vt:lpstr>提问与探索</vt:lpstr>
      <vt:lpstr>星空观察与实验</vt:lpstr>
      <vt:lpstr>天文书籍与纪录片推荐</vt:lpstr>
      <vt:lpstr>家庭天文实践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2024-09-09T05:01:21.409</cp:lastPrinted>
  <dcterms:created xsi:type="dcterms:W3CDTF">2024-09-08T21:01:21Z</dcterms:created>
  <dcterms:modified xsi:type="dcterms:W3CDTF">2024-09-08T21:01:23Z</dcterms:modified>
</cp:coreProperties>
</file>