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27F2A-D48F-4E45-855A-9D48478D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248CE-8966-4E79-AC94-199E2D4D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7C0D1-A203-4471-A283-2EF57554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91DC3-EF7A-4B50-A009-0A59E480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0311A-C873-4C87-9AB2-22D580999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71879-DD29-49F8-A520-44537B5DC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0782EA-3629-4D5D-BC29-2566A0C3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0B803-FD66-4473-B294-8AEBFC81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B1582-638A-4DD2-8F20-6F295D10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BADDD-93BB-4195-BCFD-A40A0425C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865D2-5062-4BA5-A6D4-A58895C49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16071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机械故障诊断学培训教程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机械故障诊断的基本原理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机械故障诊断的主要方法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机械故障诊断的实际应用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机械故障诊断的未来发展与挑战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机械故障诊断学是一门研究机械设备运行状态监测、故障识别和预测的学科。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通过对机械设备运行状态的监测和故障识别，及时发现和排除故障，确保设备安全、稳定、高效地运行，延长设备使用寿命，降低维修成本。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故障诊断的重要性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提高设备可靠性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通过及时发现和排除故障，降低设备运行过程中的故障率，提高设备的可靠性和稳定性。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机械设备故障可能导致生产中断、产品质量下降甚至安全事故，故障诊断能够及时发现潜在问题，避免生产事故的发生。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降低维修成本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通过准确的故障诊断，可以针对性地进行维修，避免盲目更换零件或过度维修，降低维修成本。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故障诊断技术起源于20世纪初期，随着电子技术和计算机技术的发展，故障诊断技术不断进步和完善。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人工智能、大数据、云计算等新技术的应用为机械故障诊断带来了新的机遇和挑战，未来故障诊断技术将更加智能化、自动化和精准化。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故障诊断的历史与发展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机械故障诊断的基本原理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使用传感器和测量仪器采集机械设备的振动、声音、温度等信号，获取设备运行状态信息。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对采集到的原始信号进行预处理，如滤波、去噪、压缩等，以提高信号质量，便于后续分析。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信号采集与处理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从处理后的信号中提取反映设备运行状态的特征，如频率、幅值、相位等。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根据实际需求和故障类型，选择具有代表性的特征，以降低特征维度，提高诊断效率。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特征提取与选择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故障分类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根据提取的特征，将设备故障分为不同的类型，如磨损、断裂、不平衡等。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通过模式识别和机器学习算法，对故障类型进行自动识别和分类。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故障分类与识别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故障预测与健康管理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基于历史数据和机器学习算法，预测设备未来可能出现的故障和时间，提前采取预防措施。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建立设备健康档案，记录设备运行状态和故障信息，为设备维护和维修提供参考依据。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机械故障诊断的主要方法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通过监测和分析机械设备的振动信号，可以识别和诊断出各种故障。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振动分析是一种常用的故障诊断方法，通过安装在机械设备上的振动传感器监测振动信号，然后对这些信号进行分析和处理，可以识别出各种故障特征，例如不平衡、不对中、轴承故障等。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基于振动分析的故障诊断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https://d.book118.com/928016071054006022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2024-08-28T12:24:45.193</cp:lastPrinted>
  <dcterms:created xsi:type="dcterms:W3CDTF">2024-08-28T04:24:45Z</dcterms:created>
  <dcterms:modified xsi:type="dcterms:W3CDTF">2024-08-28T04:24:47Z</dcterms:modified>
</cp:coreProperties>
</file>