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EF61A2-7107-4C06-9F4F-E9ED945107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05069F-89C4-47AA-A315-6749BB2CBE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AC7900-7C44-4439-9E10-D884D99F0C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61B6E1-D8EF-4B86-BFD5-C5C835D574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B0FA7B2-AF2A-4022-B5C0-AC24D1D3AB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535A624-7BEC-4A6F-97DC-4BB6CD637D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0E4B486-4F4F-4762-8227-587617CF77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0937D7-8B8A-4F1B-94CC-A1C533E834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481DEC-B6E1-4A07-A8C8-9F294A0E1D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3BC016-E15D-4587-A6F0-8CBDC307D9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61813B-DF34-4AB6-94C2-6323432414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8016113077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护理专业个人发展规划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职业定位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行动计划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提升能力与素质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实践与经验积累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持续学习与进修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自我评估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具备扎实的护理理论知识，能够熟练应对各种临床情况。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沟通协作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667" r="17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责任心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具备良好的人际交往能力，能够与患者及其家属建立良好的沟通。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对待工作认真负责，始终将患者的安全和健康放在首位。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优势与特长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160" b="116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1965" r="196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劣势与不足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工作压力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护理工作强度大，可能导致身心疲惫。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时间管理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临床工作繁忙，有时难以平衡工作与生活。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持续学习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需要不断更新知识，以适应医学技术的快速发展。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以患者为中心，提供优质的护理服务。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生活目标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平衡工作与生活，注重个人成长与家庭和谐。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职业目标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在未来五年内成为护理领域的专家，并逐步提升至管理岗位。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价值观与目标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职业定位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随着全球医疗保健需求的增长，护理专业正逐渐走向国际化，需要具备国际视野和跨文化沟通能力。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26758" r="26758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护理专业国际化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科技在护理领域的应用越来越广泛，如远程护理、智能护理等，要求护理人员掌握相关技术。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护理科技化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随着护理专业学历要求的提高，具备硕士、博士学位的护理人员将更具竞争力。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护理教育高学历化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护理专业发展趋势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临床护理是护理专业的核心，要求具备较强的临床技能和实践经验。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临床护理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护理教育需要具备丰富的教育知识和教学经验，能够承担护理专业课程的教学任务。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护理教育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护理管理要求具备组织管理能力和领导才能，能够从事医院或护理机构的管理工作。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目标职业分析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根据兴趣和特长选择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根据自己的兴趣和特长选择适合自己的职业方向，能够更快地适应职业环境和发展。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考虑市场需求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根据市场需求选择职业方向，能够更好地把握职业发展机会。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不断学习和进修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为了适应职业发展变化，需要不断学习和进修，提高自己的专业水平和竞争力。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职业定位与选择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行动计划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参加专业培训课程，提高护理技能和知识，获取相关证书。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提升专业技能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积极参与临床实习，积累实践经验，提高实际操作能力。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临床实习经验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与同事、导师和患者建立良好关系，寻求反馈和建议。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建立良好人际关系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短期计划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0667" r="20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拓展职业发展路径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了解并探索护理专业相关的其他职业领域，如教育、管理或研究等。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深化专业知识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继续参加专业培训课程，深入了解护理领域的新知识和技术。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提升领导能力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争取担任护理团队的小组长或护士长，培养领导和管理能力。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中期计划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https://d.book118.com/928016113077006041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2024-09-20T10:14:32.759</cp:lastPrinted>
  <dcterms:created xsi:type="dcterms:W3CDTF">2024-09-20T02:14:32Z</dcterms:created>
  <dcterms:modified xsi:type="dcterms:W3CDTF">2024-09-20T02:14:34Z</dcterms:modified>
</cp:coreProperties>
</file>