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546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20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AB530-0D17-45A4-89BE-8F884CED1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117E3-DDA5-472D-8D92-A6D60F10F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F92F1-1AE6-49A5-BCCF-EFF8EEA40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B583B6-8C5A-41B6-846F-8902CF6FA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C513F7-F1AC-423A-AC4C-8F8732572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48BE30-A3D8-4699-8BCA-E2C0C9389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CF6695-E7D4-4B5E-B586-2D9420230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891AF1-3D33-4265-908C-7C13ABC12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D4A9AF-7521-42DD-8050-602C63442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3AE76-0F2D-4995-83D1-FEA8E281D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26195-4272-4D3F-81DA-21F14828A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6536" r:id="rId2"/>
    <p:sldLayoutId id="2147496537" r:id="rId3"/>
    <p:sldLayoutId id="2147496538" r:id="rId4"/>
    <p:sldLayoutId id="2147496539" r:id="rId5"/>
    <p:sldLayoutId id="2147496540" r:id="rId6"/>
    <p:sldLayoutId id="2147496541" r:id="rId7"/>
    <p:sldLayoutId id="2147496542" r:id="rId8"/>
    <p:sldLayoutId id="2147496543" r:id="rId9"/>
    <p:sldLayoutId id="2147496544" r:id="rId10"/>
    <p:sldLayoutId id="214749654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1702406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 fontScale="95000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一年级上册语文教案-第5单元 识字8 小书包 部编版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教学目标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教学内容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教学方法与手段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教学步骤与时间分配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教学重点与难点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https://d.book118.com/928017024063006026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1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一年级上册语文教案-第5单元 识字8 小书包 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2024-09-03T18:38:17.704</cp:lastPrinted>
  <dcterms:created xsi:type="dcterms:W3CDTF">2024-09-03T10:38:17Z</dcterms:created>
  <dcterms:modified xsi:type="dcterms:W3CDTF">2024-09-03T10:38:20Z</dcterms:modified>
</cp:coreProperties>
</file>