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19216-5DE8-4917-9196-AD0002126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5F889-3035-4A81-BDB6-D1C4B0AF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A387C-84F6-4580-B915-9A416332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0DFD1-0A9C-4F9B-AB0E-54270636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F414B-4528-42E7-88ED-44AABCDE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40D1D-7BC9-4912-9311-95217BBB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D6C94-5EAD-464C-9962-1E8D397C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C546C-FA32-4ECB-BCEF-FFC758E9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A79D5-BD9F-44A9-BE16-70125CA3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C377-C7C0-450F-9069-D570E046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F0396-E12C-4A08-9BFB-1313C273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703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文献检索与利用清华大学课ev平台介绍及英文检索式的制定\n## 1.清华大学课ev平台简介及功能概述\n### 1.1清华大学课ev平台的发展历程与背景\n### 1.2清华大学课ev平台的主要功能与特点\n### 1.3清华大学课ev平台在学术领域中的应用与价值\n## 2.英文检索式的基本结构与制定技巧\n### 2.1英文检索式的基本结构及其组成部分\n### 2.2如何准确地使用关键词和检索词\n### 2.3布尔运算符在英文检索式中的应用与技巧\n## 3.文献检索与利用的策略与方法\n### 3.1如何根据研究主题进行有效的文献检索\n### 3.2如何评估和筛选检索到的文献资源\n### 3.3如何利用检索到的文献进行学术研究\n## 4.英文检索式在专业数据库中的应用实例\n### 4.1如何在CNKI、Web of Science等数据库中制定英文检索式\n### 4.2如何根据检索结果进行文献筛选与利用\n### 4.3如何利用专业数据库进行高效的文献检索与利用\n## 5.文献管理工具与学术写作技巧\n### 5.1如何使用EndNote、Mendeley等文献管理工具\n### 5.2如何撰写学术论文与报告\n### 5.3如何提高学术写作的效率与质量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文献检索与利用清华大学课ev平台介绍及英文检索式的制定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清华大学课ev平台简介及功能概述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清华大学课ev平台的发展历程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2003年，清华大学课ev平台成立，最初用于校内课程资源共享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2008年，平台升级为全球性的学术交流平台，吸引了越来越多的国内外用户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2015年，平台进行了重大改版，功能更加完善，用户体验得到进一步提升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清华大学课ev平台的背景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为了提高教育质量和学术交流水平，清华大学推出了课ev平台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平台汇集了全球各地的优质教育资源，为用户提供丰富的学术信息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平台还提供了学术交流、在线课程、学术资源推荐等功能，为学术研究者提供了便利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清华大学课ev平台的发展历程与背景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课程资源共享：平台汇集了全球各地的优质课程资源，用户可以免费获取和使用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学术交流：平台为用户提供了学术交流的空间，用户可以在平台上分享自己的学术成果和心得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在线课程：平台提供了大量的在线课程，用户可以随时随地进行学习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学术资源推荐：平台根据用户的学术兴趣和需求，为用户推荐相关的学术资源</a:t>
                </a:r>
                <a:endParaRPr/>
              </a:p>
            </p:txBody>
          </p:sp>
          <p:sp>
            <p:nvSpPr>
              <p:cNvPr id="20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主要功能</a:t>
                </a:r>
                <a:endParaRPr/>
              </a:p>
            </p:txBody>
          </p:sp>
          <p:sp>
            <p:nvSpPr>
              <p:cNvPr id="21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平台资源丰富：清华大学课ev平台汇集了全球各地的优质教育资源，涵盖了各个学科领域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用户参与度高：平台鼓励用户分享自己的学术成果和心得，用户参与度非常高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功能齐全：平台提供了课程资源共享、学术交流、在线课程、学术资源推荐等多种功能，满足了用户的多种需求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界面友好：平台界面设计简洁明了，用户操作起来非常方便</a:t>
                </a:r>
                <a:endParaRPr/>
              </a:p>
            </p:txBody>
          </p:sp>
          <p:sp>
            <p:nvSpPr>
              <p:cNvPr id="21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1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清华大学课ev平台的主要功能与特点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学术研究：平台为用户提供了丰富的学术资源，用户可以在这里找到自己需要的文献和资料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学术交流：平台为用户提供了学术交流的空间，用户可以在平台上分享自己的学术成果和心得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在线课程：平台提供了大量的在线课程，用户可以随时随地进行学习，提高自己的学术水平</a:t>
                </a:r>
                <a:endParaRPr/>
              </a:p>
            </p:txBody>
          </p:sp>
          <p:sp>
            <p:nvSpPr>
              <p:cNvPr id="22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endParaRPr/>
              </a:p>
            </p:txBody>
          </p:sp>
          <p:sp>
            <p:nvSpPr>
              <p:cNvPr id="22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提高教育质量和学术交流水平：清华大学课ev平台汇集了全球各地的优质教育资源，为学术研究者提供了便利，提高了教育质量和学术交流水平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促进学术创新：平台为用户提供了丰富的学术资源，为用户提供了更多的学术灵感，有利于学术创新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拓展学术视野：平台汇集了全球各地的优质教育资源，用户可以在这里了解到世界各地的学术动态和研究成果，拓展了自己的学术视野</a:t>
                </a:r>
                <a:endParaRPr/>
              </a:p>
            </p:txBody>
          </p:sp>
          <p:sp>
            <p:nvSpPr>
              <p:cNvPr id="22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endParaRPr/>
              </a:p>
            </p:txBody>
          </p:sp>
          <p:sp>
            <p:nvSpPr>
              <p:cNvPr id="22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清华大学课ev平台在学术领域中的应用与价值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英文检索式的基本结构与制定技巧</a:t>
            </a:r>
            <a:endParaRPr/>
          </a:p>
        </p:txBody>
      </p:sp>
      <p:sp>
        <p:nvSpPr>
          <p:cNvPr id="2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基本结构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关键词（Keywords）：用于描述检索主题的词或短语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检索词（Search Terms）：用于对关键词进行限制或扩展的词或短语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布尔运算符（Boolean Operators）：用于连接检索词和关键词，以及调整检索结果的词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组成部分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关键词：通常位于检索式的最前面，用于描述检索主题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检索词：用于对关键词进行限制或扩展，通常位于关键词的后面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布尔运算符：用于连接检索词和关键词，以及调整检索结果，通常位于检索词之间或检索词与关键词之间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英文检索式的基本结构及其组成部分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关键词的使用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选择准确的关键词：关键词应能准确反映检索主题，避免使用模糊或过于宽泛的词汇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使用多个关键词：使用多个关键词可以提高检索的准确性和全面性，可以用逗号分隔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使用词组或短语：使用词组或短语可以提高检索的准确性，避免使用单个单词</a:t>
                </a:r>
                <a:endParaRPr/>
              </a:p>
            </p:txBody>
          </p:sp>
        </p:grpSp>
        <p:grpSp>
          <p:nvGrpSpPr>
            <p:cNvPr id="26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检索词的使用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选择合适的检索词：检索词应对关键词进行限制或扩展，避免使用与关键词无关的词汇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使用多个检索词：使用多个检索词可以提高检索的准确性和全面性，可以用逗号分隔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使用词组或短语：使用词组或短语可以提高检索的准确性，避免使用单个单词</a:t>
                </a:r>
                <a:endParaRPr/>
              </a:p>
            </p:txBody>
          </p:sp>
          <p:sp>
            <p:nvSpPr>
              <p:cNvPr id="26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如何准确地使用关键词和检索词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布尔运算符的使用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使用AND运算符：使用AND运算符表示检索结果必须同时包含关键词和检索词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使用OR运算符：使用OR运算符表示检索结果可以包含关键词或检索词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使用NOT运算符：使用NOT运算符表示检索结果不能包含关键词或检索词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使用括号：使用括号可以改变布尔运算符的优先级，使检索结果更加精确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使用通配符：使用通配符可以扩大检索范围，如使用*代替多个字符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使用减号：使用减号可以排除某些词汇，使检索结果更加精确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布尔运算符在英文检索式中的应用与技巧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文献检索与利用的策略与方法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6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明确研究主题：在进行文献检索之前，首先要明确自己的研究主题，以便选择合适的关键词和检索词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选择合适的数据库：根据研究主题选择合适的数据库，如学术数据库、图书馆数据库等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制定检索式：根据研究主题制定合适的检索式，包括关键词、检索词和布尔运算符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调整检索结果：根据检索结果的情况，调整检索式，以提高检索的准确性和全面性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如何根据研究主题进行有效的文献检索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https://d.book118.com/928017031003006042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文献检索与利用清华大学课ev平台介绍及英文检索式的制定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2024-09-20T22:50:55.256</cp:lastPrinted>
  <dcterms:created xsi:type="dcterms:W3CDTF">2024-09-20T14:50:55Z</dcterms:created>
  <dcterms:modified xsi:type="dcterms:W3CDTF">2024-09-20T14:50:57Z</dcterms:modified>
</cp:coreProperties>
</file>