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EJLKTP+ULOVOE+ArialMT"/>
      <p:regular r:id="rId17"/>
    </p:embeddedFont>
    <p:embeddedFont>
      <p:font typeface="LEUFRQ+MS-UIGothic"/>
      <p:regular r:id="rId18"/>
    </p:embeddedFont>
    <p:embeddedFont>
      <p:font typeface="VPPJBV+RBASOO+MicrosoftYaHei-Bold"/>
      <p:regular r:id="rId19"/>
    </p:embeddedFont>
    <p:embeddedFont>
      <p:font typeface="UUOESP+GBCSEM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AE202-85AC-4C37-BD17-37629111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2C09C-7A40-4003-BE64-EA84B96BF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9A0FA-D83B-4B8E-9E1A-D0BCBB39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E5CDC-7650-4313-A5CB-47BD8D41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39748-648E-4DED-8BC1-5C8A80BF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35DE2-7748-4455-98E5-61C73E925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7B742-9C4E-4C52-8DE2-0E81BD88C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07694-AF14-4610-B132-73C2A37E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EAFDC-D0E6-481E-A4E5-0E4F3AAD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A2E87-2B58-4D25-845D-2FBB3CD5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1673-1AE8-4914-B269-CA7A2BE1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00001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29781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LKTP+ULOVOE+ArialMT"/>
                <a:cs typeface="EJLKTP+ULOVO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病人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理概述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LKTP+ULOVOE+ArialMT"/>
                <a:cs typeface="EJLKTP+ULOVO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饲护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理操作流程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LKTP+ULOVOE+ArialMT"/>
                <a:cs typeface="EJLKTP+ULOVO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病人的日常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LKTP+ULOVOE+ArialMT"/>
                <a:cs typeface="EJLKTP+ULOVO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LKTP+ULOVOE+ArialMT"/>
                <a:cs typeface="EJLKTP+ULOVO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病人的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LEUFRQ+MS-UIGothic"/>
                <a:cs typeface="LEUFRQ+MS-UIGothic"/>
              </a:rPr>
              <a:t>养与健康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EUFRQ+MS-UIGothic"/>
                <a:cs typeface="LEUFRQ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VPPJBV+RBASOO+MicrosoftYaHei-Bold"/>
                <a:cs typeface="VPPJBV+RBASO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EUFRQ+MS-UIGothic"/>
                <a:cs typeface="LEUFRQ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EUFRQ+MS-UIGothic"/>
                <a:cs typeface="LEUFRQ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的适用人群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PPJBV+RBASOO+MicrosoftYaHei-Bold"/>
                <a:cs typeface="VPPJBV+RBASO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PPJBV+RBASOO+MicrosoftYaHei-Bold"/>
                <a:cs typeface="VPPJBV+RBASO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PPJBV+RBASOO+MicrosoftYaHei-Bold"/>
                <a:cs typeface="VPPJBV+RBASO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PPJBV+RBASOO+MicrosoftYaHei-Bold"/>
                <a:cs typeface="VPPJBV+RBASOO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昏迷或口腔疾病无法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行特殊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53815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消化道手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后的病人。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食或拒食的病人。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35405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食的病人。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48165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EUFRQ+MS-UIGothic"/>
                <a:cs typeface="LEUFRQ+MS-UIGothic"/>
              </a:rPr>
              <a:t>的病人。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的注意事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OESP+GBCSEM+MicrosoftYaHei"/>
                <a:cs typeface="UUOESP+GBCSE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OESP+GBCSEM+MicrosoftYaHei"/>
                <a:cs typeface="UUOESP+GBCSE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OESP+GBCSEM+MicrosoftYaHei"/>
                <a:cs typeface="UUOESP+GBCSE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OESP+GBCSEM+MicrosoftYaHei"/>
                <a:cs typeface="UUOESP+GBCSEM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管的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与插入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300" spc="23">
                <a:solidFill>
                  <a:srgbClr val="00B6FF"/>
                </a:solidFill>
                <a:latin typeface="LEUFRQ+MS-UIGothic"/>
                <a:cs typeface="LEUFRQ+MS-UIGothic"/>
              </a:rPr>
              <a:t>管尺寸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300" spc="23">
                <a:solidFill>
                  <a:srgbClr val="00B6FF"/>
                </a:solidFill>
                <a:latin typeface="LEUFRQ+MS-UIGothic"/>
                <a:cs typeface="LEUFRQ+MS-UIGothic"/>
              </a:rPr>
              <a:t>管材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管插入深度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液的配置与温度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配置方法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EUFRQ+MS-UIGothic"/>
                <a:cs typeface="LEUFRQ+MS-UIGothic"/>
              </a:rPr>
              <a:t>温度控制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率与量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饲频</a:t>
            </a:r>
            <a:r>
              <a:rPr sz="1550">
                <a:solidFill>
                  <a:srgbClr val="00B6FF"/>
                </a:solidFill>
                <a:latin typeface="LEUFRQ+MS-UIGothic"/>
                <a:cs typeface="LEUFRQ+MS-UIGothic"/>
              </a:rPr>
              <a:t>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EUFRQ+MS-UIGothic"/>
                <a:cs typeface="LEUFRQ+MS-UIGothic"/>
              </a:rPr>
              <a:t>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50">
                <a:solidFill>
                  <a:srgbClr val="FFFFFF"/>
                </a:solidFill>
                <a:latin typeface="LEUFRQ+MS-UIGothic"/>
                <a:cs typeface="LEUFRQ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每次鼻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的量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根据病人具体情况而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定，一般不超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UOESP+GBCSEM+MicrosoftYaHei"/>
                <a:cs typeface="UUOESP+GBCSEM+MicrosoftYaHei"/>
              </a:rPr>
              <a:t>200ml/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次。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多可能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致呕吐或反流，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不能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足病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LEUFRQ+MS-UIGothic"/>
                <a:cs typeface="LEUFRQ+MS-UIGothic"/>
              </a:rPr>
              <a:t>养需求。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后的口腔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LEUFRQ+MS-UIGothic"/>
                <a:cs typeface="LEUFR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LEUFRQ+MS-UIGothic"/>
                <a:cs typeface="LEUFRQ+MS-UIGothic"/>
              </a:rPr>
              <a:t>口腔清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LEUFRQ+MS-UIGothic"/>
                <a:cs typeface="LEUFRQ+MS-UIGothic"/>
              </a:rPr>
              <a:t>口腔黏膜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00B6FF"/>
                </a:solidFill>
                <a:latin typeface="LEUFRQ+MS-UIGothic"/>
                <a:cs typeface="LEUFRQ+MS-UIGothic"/>
              </a:rPr>
              <a:t>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https://d.book118.com/928020000103006036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EJLKTP+ULOVOE+ArialMT</vt:lpstr>
      <vt:lpstr>Times New Roman</vt:lpstr>
      <vt:lpstr>LEUFRQ+MS-UIGothic</vt:lpstr>
      <vt:lpstr>SimSun</vt:lpstr>
      <vt:lpstr>VPPJBV+RBASOO+MicrosoftYaHei-Bold</vt:lpstr>
      <vt:lpstr>UUOESP+GBCSEM+MicrosoftYaHei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2024-09-16T01:46:25.526</cp:lastPrinted>
  <dcterms:created xsi:type="dcterms:W3CDTF">2024-09-15T17:46:25Z</dcterms:created>
  <dcterms:modified xsi:type="dcterms:W3CDTF">2024-09-15T17:46:26Z</dcterms:modified>
</cp:coreProperties>
</file>