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ECF9E-7312-47EC-8298-E4E7C7B90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8207D-054A-4439-8B94-1E9F34C17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ADAF6-F872-42D1-910B-291F44EB3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7DF74-246A-4649-98EF-FB9B1B6DA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0A0D3A-9D0D-44E0-8C90-944876B21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A59E24-0098-4421-A7FD-E22CDFEDB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FF930B-43ED-4989-9D80-F968F6CBA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3C5C3-A1FE-4361-B472-039F85F5D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895B5-14F3-472E-AAD2-12486561E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D01D0-A60B-44D2-A808-E3070D5B6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F1296-15BE-415A-922F-5D7D0F52A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21037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突变病情的观察与护理指南急诊科实操要点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突变病情概述与急诊科重要性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观察与评估突变病情患者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护理措施实施与记录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家属沟通与心理支持工作部署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突变病情概述与急诊科重要性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定义：突变病情指患者原有疾病在短时间内发生急剧变化，可能威胁生命或导致严重后遗症。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突变病情定义及分类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突发性器官功能衰竭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急性心脑血管事件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突变病情定义及分类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严重感染与败血症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意外伤害与创伤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药物或治疗反应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突变病情定义及分类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快速评估与处理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急诊科具备迅速识别、评估和处理突变病情的能力，确保患者在关键时刻得到及时救治。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急诊科作为医院的前沿阵地，能够迅速协调多学科专家进行会诊和治疗，提高救治成功率。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急诊科全天候开放，随时准备应对各种突变病情，保障患者生命安全。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急诊科在应对突变病情中作用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密切观察患者病情变化，及时发现潜在风险。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执行医嘱，确保治疗措施准确、及时实施。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护理人员职责与技能要求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8375884">
            <a:off x="1990249" y="1573891"/>
            <a:ext cx="2372296" cy="1026604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7494101">
            <a:off x="4401979" y="2345892"/>
            <a:ext cx="2094833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7358619">
            <a:off x="7362539" y="1859831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6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3380677">
            <a:off x="443389" y="2966446"/>
            <a:ext cx="2369725" cy="1026223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3880404">
            <a:off x="2573360" y="3655102"/>
            <a:ext cx="2094738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 rot="2257082">
            <a:off x="6217063" y="3265816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护理人员职责与技能要求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提供心理支持，减轻患者及家属焦虑情绪。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70" r="1527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熟练掌握急救技能和护理操作。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具备敏锐的观察力和判断力。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良好的沟通能力和团队协作精神。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护理人员职责与技能要求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观察与评估突变病情患者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观察患者生命体征变化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定时测量体温，注意体温过高或过低的情况，及时采取相应措施。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注意呼吸频率、节律和深度的变化，评估是否存在呼吸困难或呼吸急促等情况。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定时测量脉搏和血压，关注异常波动，如心动过速、心动过缓或血压不稳定等。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观察呼吸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测量脉搏和血压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观察意识状态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评估心理反应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评估患者意识状态及心理反应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通过呼唤、对话等方式判断患者意识是否清晰，是否存在意识模糊、昏迷等情况。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了解患者的情绪变化，如焦虑、恐惧、烦躁等，及时给予心理支持和安抚。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了解患者是否有高血压、糖尿病、心脏病等慢性疾病史，以及是否有过敏史等重要信息。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询问患者近期用药情况，包括处方药、非处方药、中药等，以便及时调整治疗方案。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了解用药情况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了解患者既往史和用药情况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护理措施实施与记录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给予吸氧治疗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监测氧饱和度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保持呼吸道通畅，给予吸氧治疗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根据患者病情和医嘱，给予合适的氧流量和吸氧方式，如鼻导管吸氧、面罩吸氧等。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定期监测患者的氧饱和度，及时调整氧流量，确保患者获得足够的氧气供应。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对于呼吸道分泌物多的患者，应及时进行吸痰处理，保持呼吸道通畅。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https://d.book118.com/928021037056006040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2024-09-18T21:03:34.636</cp:lastPrinted>
  <dcterms:created xsi:type="dcterms:W3CDTF">2024-09-18T13:03:34Z</dcterms:created>
  <dcterms:modified xsi:type="dcterms:W3CDTF">2024-09-18T13:03:37Z</dcterms:modified>
</cp:coreProperties>
</file>