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7D4AF-0693-4F0B-8359-81087BAB7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44635-C94E-4443-8641-8F2847ED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C124E-974F-486F-972D-F4809DC15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85B5D-3523-4991-8169-E7F4DBB32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9A5B95-F9F1-48F1-A9DD-B1E472EA2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1D290-04E4-403D-ADAC-1376929D2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0BA9DC-BF51-4497-8AB0-849F8C53F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D8E5C-B199-4037-BACC-494D65297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ED9E4-2625-4AA7-95A9-F3CD6C41B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11F0B-D719-4039-B48F-3FEED0F72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4E1E3-79E2-48C1-8B6F-12AF00AA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2105502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初中学生心理健康辅导案例分析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辅导过程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辅导效果分析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分析初中学生心理健康辅导的案例，为实际工作提供借鉴和参考。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随着社会的发展，初中学生的心理健康问题日益突出，心理健康辅导的需求也随之增加。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选取了3个具有代表性的初中学生心理健康辅导案例，涉及学习压力、人际关系和自我认同等方面。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案例来源于某城市初中学校、心理健康辅导机构以及相关研究文献。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案例选择和来源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年龄：14岁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所在学校：某市实验中学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家庭情况：父母离异，跟随父亲生活，有一个年幼的弟弟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学生姓名：张三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学习成绩：中等偏下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学生基本信息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自我评价低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心理问题表现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经常表现出消极、沮丧的情绪，缺乏积极性和活力。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注意力不集中，记忆力下降，学习成绩明显下滑。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与同学关系疏远，很少参加集体活动，缺乏社交技能。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对自己的能力和价值感到怀疑和否定，缺乏自信。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00" r="530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父母离异给张三带来很大的心理压力和困扰，父亲忙于工作，很少关注他的情感需求。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学习压力大，加上成绩下滑，导致张三产生自卑心理。同时，缺乏有效的学习方法和策略。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同学之间的竞争和比较也可能对张三造成一定的心理压力，导致情绪低落和自我评价低。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问题产生的原因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辅导过程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改善人际关系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应对压力和挫折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辅导目标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通过沟通技巧和团队协作训练，提高学生的社交能力和人际关系处理能力。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引导学生树立积极向上的心态，培养乐观、自信和坚韧的品质。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帮助学生了解自己的情绪、性格、兴趣和价值观，提高自我认知能力。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教授学生应对压力和挫折的方法，培养其应对困难和挑战的能力。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https://d.book118.com/928021055027006040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2024-09-18T10:30:35.233</cp:lastPrinted>
  <dcterms:created xsi:type="dcterms:W3CDTF">2024-09-18T02:30:35Z</dcterms:created>
  <dcterms:modified xsi:type="dcterms:W3CDTF">2024-09-18T02:30:37Z</dcterms:modified>
</cp:coreProperties>
</file>