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805F7-63E5-4396-B6B6-553C8C5C2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26080-F993-4DAA-A1C8-05E4A4368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17CAB-8275-4BB1-BD4E-165433688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6F44E-81A3-4079-B44F-2C55E25E1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C0A57B-3E7F-4CDB-B16C-17125F2E9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1EBE64-D7F3-4173-A774-1AEF251EB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5EE199-F992-4EA6-B215-ECE63392B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F78E84-6A8B-40BE-B92F-7E15F7E65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F7899A-4398-4AE3-988A-37324CAC8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55AD3-2E8C-4B79-A6E0-73F1254A1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45A03-CCDD-45F7-8602-89AC35FE3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2204311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pdgfra基因突变在宫颈癌中的表达及其临床意义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pdgfra基因突变在宫颈癌中的表达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pdgfra基因突变在宫颈癌中的临床意义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展望与未来研究方向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宫颈癌是全球女性最常见的恶性肿瘤之一，其发病率和死亡率较高。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PDGFRA基因突变与肿瘤的发生、发展密切相关，但在宫颈癌中的研究尚不深入。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探讨PDGFRA基因突变在宫颈癌中的表达情况。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分析PDGFRA基因突变与宫颈癌临床病理特征及预后的关系。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参与细胞信号转导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PDGFRA基因编码血小板衍生生长因子受体α，在细胞信号转导中发挥重要作用，影响细胞的生长、增殖和分化。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调控细胞周期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PDGFRA与其配体血小板衍生生长因子结合后，可激活细胞内信号转导通路，调控细胞周期进程。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促进肿瘤血管生成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PDGFRA的异常激活与肿瘤血管生成密切相关，有助于肿瘤的生长和扩散。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PDGFRA基因的点突变可能导致氨基酸替换或提前终止密码子形成，影响受体功能。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扩增和重排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PDGFRA基因的扩增或与其他基因的重排可能导致受体过度表达或功能异常。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点突变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基因突变类型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PDGFRA基因的突变可导致受体持续激活，促进细胞增殖和肿瘤发生。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致癌机制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研究表明PDGFRA基因突变与宫颈癌的发生和发展有关，可作为宫颈癌的潜在治疗靶点。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宫颈癌关联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突变与癌症的关系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pdgfra基因突变在宫颈癌中的表达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pdgfra基因在宫颈癌中的表达水平显著高于正常组织，提示其在宫颈癌的发生和发展中可能发挥重要作用。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研究表明，pdgfra基因在宫颈癌组织中的表达水平明显高于正常宫颈组织，这表明该基因可能在宫颈癌的发展过程中起到了关键作用。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表达水平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https://d.book118.com/928022043115006036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2024-09-16T04:39:40.775</cp:lastPrinted>
  <dcterms:created xsi:type="dcterms:W3CDTF">2024-09-15T20:39:40Z</dcterms:created>
  <dcterms:modified xsi:type="dcterms:W3CDTF">2024-09-15T20:39:42Z</dcterms:modified>
</cp:coreProperties>
</file>