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svg" ContentType="image/sv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276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slideMaster" Target="../slideMasters/slideMaster2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0.xml" /><Relationship Id="rId2" Type="http://schemas.openxmlformats.org/officeDocument/2006/relationships/tags" Target="../tags/tag31.xml" /><Relationship Id="rId3" Type="http://schemas.openxmlformats.org/officeDocument/2006/relationships/tags" Target="../tags/tag32.xml" /><Relationship Id="rId4" Type="http://schemas.openxmlformats.org/officeDocument/2006/relationships/tags" Target="../tags/tag33.xml" /><Relationship Id="rId5" Type="http://schemas.openxmlformats.org/officeDocument/2006/relationships/tags" Target="../tags/tag3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10" Type="http://schemas.openxmlformats.org/officeDocument/2006/relationships/tags" Target="../tags/tag42.xml" /><Relationship Id="rId11" Type="http://schemas.openxmlformats.org/officeDocument/2006/relationships/tags" Target="../tags/tag43.xml" /><Relationship Id="rId12" Type="http://schemas.openxmlformats.org/officeDocument/2006/relationships/tags" Target="../tags/tag44.xml" /><Relationship Id="rId13" Type="http://schemas.openxmlformats.org/officeDocument/2006/relationships/tags" Target="../tags/tag45.xml" /><Relationship Id="rId14" Type="http://schemas.openxmlformats.org/officeDocument/2006/relationships/tags" Target="../tags/tag46.xml" /><Relationship Id="rId15" Type="http://schemas.openxmlformats.org/officeDocument/2006/relationships/tags" Target="../tags/tag47.xml" /><Relationship Id="rId16" Type="http://schemas.openxmlformats.org/officeDocument/2006/relationships/tags" Target="../tags/tag48.xml" /><Relationship Id="rId17" Type="http://schemas.openxmlformats.org/officeDocument/2006/relationships/tags" Target="../tags/tag49.xml" /><Relationship Id="rId18" Type="http://schemas.openxmlformats.org/officeDocument/2006/relationships/tags" Target="../tags/tag50.xml" /><Relationship Id="rId19" Type="http://schemas.openxmlformats.org/officeDocument/2006/relationships/tags" Target="../tags/tag51.xml" /><Relationship Id="rId2" Type="http://schemas.openxmlformats.org/officeDocument/2006/relationships/tags" Target="../tags/tag36.xml" /><Relationship Id="rId20" Type="http://schemas.openxmlformats.org/officeDocument/2006/relationships/tags" Target="../tags/tag52.xml" /><Relationship Id="rId21" Type="http://schemas.openxmlformats.org/officeDocument/2006/relationships/tags" Target="../tags/tag53.xml" /><Relationship Id="rId22" Type="http://schemas.openxmlformats.org/officeDocument/2006/relationships/tags" Target="../tags/tag54.xml" /><Relationship Id="rId23" Type="http://schemas.openxmlformats.org/officeDocument/2006/relationships/tags" Target="../tags/tag55.xml" /><Relationship Id="rId24" Type="http://schemas.openxmlformats.org/officeDocument/2006/relationships/tags" Target="../tags/tag56.xml" /><Relationship Id="rId25" Type="http://schemas.openxmlformats.org/officeDocument/2006/relationships/tags" Target="../tags/tag57.xml" /><Relationship Id="rId26" Type="http://schemas.openxmlformats.org/officeDocument/2006/relationships/tags" Target="../tags/tag58.xml" /><Relationship Id="rId27" Type="http://schemas.openxmlformats.org/officeDocument/2006/relationships/tags" Target="../tags/tag59.xml" /><Relationship Id="rId28" Type="http://schemas.openxmlformats.org/officeDocument/2006/relationships/tags" Target="../tags/tag60.xml" /><Relationship Id="rId29" Type="http://schemas.openxmlformats.org/officeDocument/2006/relationships/tags" Target="../tags/tag61.xml" /><Relationship Id="rId3" Type="http://schemas.openxmlformats.org/officeDocument/2006/relationships/image" Target="../media/image1.png" /><Relationship Id="rId30" Type="http://schemas.openxmlformats.org/officeDocument/2006/relationships/slideMaster" Target="../slideMasters/slideMaster2.xml" /><Relationship Id="rId4" Type="http://schemas.openxmlformats.org/officeDocument/2006/relationships/image" Target="../media/image2.svg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tags" Target="../tags/tag41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tags" Target="../tags/tag67.xml" /><Relationship Id="rId11" Type="http://schemas.openxmlformats.org/officeDocument/2006/relationships/tags" Target="../tags/tag68.xml" /><Relationship Id="rId12" Type="http://schemas.openxmlformats.org/officeDocument/2006/relationships/tags" Target="../tags/tag69.xml" /><Relationship Id="rId13" Type="http://schemas.openxmlformats.org/officeDocument/2006/relationships/tags" Target="../tags/tag70.xml" /><Relationship Id="rId14" Type="http://schemas.openxmlformats.org/officeDocument/2006/relationships/tags" Target="../tags/tag71.xml" /><Relationship Id="rId15" Type="http://schemas.openxmlformats.org/officeDocument/2006/relationships/tags" Target="../tags/tag72.xml" /><Relationship Id="rId16" Type="http://schemas.openxmlformats.org/officeDocument/2006/relationships/tags" Target="../tags/tag73.xml" /><Relationship Id="rId17" Type="http://schemas.openxmlformats.org/officeDocument/2006/relationships/tags" Target="../tags/tag74.xml" /><Relationship Id="rId18" Type="http://schemas.openxmlformats.org/officeDocument/2006/relationships/tags" Target="../tags/tag75.xml" /><Relationship Id="rId19" Type="http://schemas.openxmlformats.org/officeDocument/2006/relationships/tags" Target="../tags/tag76.xml" /><Relationship Id="rId2" Type="http://schemas.openxmlformats.org/officeDocument/2006/relationships/image" Target="../media/image4.svg" /><Relationship Id="rId20" Type="http://schemas.openxmlformats.org/officeDocument/2006/relationships/tags" Target="../tags/tag77.xml" /><Relationship Id="rId21" Type="http://schemas.openxmlformats.org/officeDocument/2006/relationships/tags" Target="../tags/tag78.xml" /><Relationship Id="rId22" Type="http://schemas.openxmlformats.org/officeDocument/2006/relationships/slideMaster" Target="../slideMasters/slideMaster2.xml" /><Relationship Id="rId3" Type="http://schemas.openxmlformats.org/officeDocument/2006/relationships/tags" Target="../tags/tag62.xml" /><Relationship Id="rId4" Type="http://schemas.openxmlformats.org/officeDocument/2006/relationships/image" Target="../media/image5.png" /><Relationship Id="rId5" Type="http://schemas.openxmlformats.org/officeDocument/2006/relationships/image" Target="../media/image6.svg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tags" Target="../tags/tag66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9.xml" /><Relationship Id="rId2" Type="http://schemas.openxmlformats.org/officeDocument/2006/relationships/tags" Target="../tags/tag80.xml" /><Relationship Id="rId3" Type="http://schemas.openxmlformats.org/officeDocument/2006/relationships/tags" Target="../tags/tag81.xml" /><Relationship Id="rId4" Type="http://schemas.openxmlformats.org/officeDocument/2006/relationships/tags" Target="../tags/tag82.xml" /><Relationship Id="rId5" Type="http://schemas.openxmlformats.org/officeDocument/2006/relationships/tags" Target="../tags/tag83.xml" /><Relationship Id="rId6" Type="http://schemas.openxmlformats.org/officeDocument/2006/relationships/tags" Target="../tags/tag84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5.xml" /><Relationship Id="rId2" Type="http://schemas.openxmlformats.org/officeDocument/2006/relationships/tags" Target="../tags/tag86.xml" /><Relationship Id="rId3" Type="http://schemas.openxmlformats.org/officeDocument/2006/relationships/tags" Target="../tags/tag87.xml" /><Relationship Id="rId4" Type="http://schemas.openxmlformats.org/officeDocument/2006/relationships/tags" Target="../tags/tag88.xml" /><Relationship Id="rId5" Type="http://schemas.openxmlformats.org/officeDocument/2006/relationships/tags" Target="../tags/tag89.xml" /><Relationship Id="rId6" Type="http://schemas.openxmlformats.org/officeDocument/2006/relationships/tags" Target="../tags/tag90.xml" /><Relationship Id="rId7" Type="http://schemas.openxmlformats.org/officeDocument/2006/relationships/tags" Target="../tags/tag91.xml" /><Relationship Id="rId8" Type="http://schemas.openxmlformats.org/officeDocument/2006/relationships/tags" Target="../tags/tag92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3.xml" /><Relationship Id="rId2" Type="http://schemas.openxmlformats.org/officeDocument/2006/relationships/tags" Target="../tags/tag94.xml" /><Relationship Id="rId3" Type="http://schemas.openxmlformats.org/officeDocument/2006/relationships/tags" Target="../tags/tag95.xml" /><Relationship Id="rId4" Type="http://schemas.openxmlformats.org/officeDocument/2006/relationships/tags" Target="../tags/tag96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7.xml" /><Relationship Id="rId2" Type="http://schemas.openxmlformats.org/officeDocument/2006/relationships/tags" Target="../tags/tag98.xml" /><Relationship Id="rId3" Type="http://schemas.openxmlformats.org/officeDocument/2006/relationships/tags" Target="../tags/tag99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0.xml" /><Relationship Id="rId2" Type="http://schemas.openxmlformats.org/officeDocument/2006/relationships/tags" Target="../tags/tag101.xml" /><Relationship Id="rId3" Type="http://schemas.openxmlformats.org/officeDocument/2006/relationships/tags" Target="../tags/tag102.xml" /><Relationship Id="rId4" Type="http://schemas.openxmlformats.org/officeDocument/2006/relationships/tags" Target="../tags/tag103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4.xml" /><Relationship Id="rId2" Type="http://schemas.openxmlformats.org/officeDocument/2006/relationships/tags" Target="../tags/tag105.xml" /><Relationship Id="rId3" Type="http://schemas.openxmlformats.org/officeDocument/2006/relationships/tags" Target="../tags/tag106.xml" /><Relationship Id="rId4" Type="http://schemas.openxmlformats.org/officeDocument/2006/relationships/tags" Target="../tags/tag107.xml" /><Relationship Id="rId5" Type="http://schemas.openxmlformats.org/officeDocument/2006/relationships/tags" Target="../tags/tag108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116.xml" /><Relationship Id="rId11" Type="http://schemas.openxmlformats.org/officeDocument/2006/relationships/tags" Target="../tags/tag117.xml" /><Relationship Id="rId12" Type="http://schemas.openxmlformats.org/officeDocument/2006/relationships/tags" Target="../tags/tag118.xml" /><Relationship Id="rId13" Type="http://schemas.openxmlformats.org/officeDocument/2006/relationships/tags" Target="../tags/tag119.xml" /><Relationship Id="rId14" Type="http://schemas.openxmlformats.org/officeDocument/2006/relationships/tags" Target="../tags/tag120.xml" /><Relationship Id="rId15" Type="http://schemas.openxmlformats.org/officeDocument/2006/relationships/tags" Target="../tags/tag121.xml" /><Relationship Id="rId16" Type="http://schemas.openxmlformats.org/officeDocument/2006/relationships/tags" Target="../tags/tag122.xml" /><Relationship Id="rId17" Type="http://schemas.openxmlformats.org/officeDocument/2006/relationships/tags" Target="../tags/tag123.xml" /><Relationship Id="rId18" Type="http://schemas.openxmlformats.org/officeDocument/2006/relationships/tags" Target="../tags/tag124.xml" /><Relationship Id="rId19" Type="http://schemas.openxmlformats.org/officeDocument/2006/relationships/tags" Target="../tags/tag125.xml" /><Relationship Id="rId2" Type="http://schemas.openxmlformats.org/officeDocument/2006/relationships/image" Target="../media/image2.svg" /><Relationship Id="rId20" Type="http://schemas.openxmlformats.org/officeDocument/2006/relationships/tags" Target="../tags/tag126.xml" /><Relationship Id="rId21" Type="http://schemas.openxmlformats.org/officeDocument/2006/relationships/tags" Target="../tags/tag127.xml" /><Relationship Id="rId22" Type="http://schemas.openxmlformats.org/officeDocument/2006/relationships/tags" Target="../tags/tag128.xml" /><Relationship Id="rId23" Type="http://schemas.openxmlformats.org/officeDocument/2006/relationships/tags" Target="../tags/tag129.xml" /><Relationship Id="rId24" Type="http://schemas.openxmlformats.org/officeDocument/2006/relationships/tags" Target="../tags/tag130.xml" /><Relationship Id="rId25" Type="http://schemas.openxmlformats.org/officeDocument/2006/relationships/slideMaster" Target="../slideMasters/slideMaster2.xml" /><Relationship Id="rId3" Type="http://schemas.openxmlformats.org/officeDocument/2006/relationships/tags" Target="../tags/tag109.xml" /><Relationship Id="rId4" Type="http://schemas.openxmlformats.org/officeDocument/2006/relationships/tags" Target="../tags/tag110.xml" /><Relationship Id="rId5" Type="http://schemas.openxmlformats.org/officeDocument/2006/relationships/tags" Target="../tags/tag111.xml" /><Relationship Id="rId6" Type="http://schemas.openxmlformats.org/officeDocument/2006/relationships/tags" Target="../tags/tag112.xml" /><Relationship Id="rId7" Type="http://schemas.openxmlformats.org/officeDocument/2006/relationships/tags" Target="../tags/tag113.xml" /><Relationship Id="rId8" Type="http://schemas.openxmlformats.org/officeDocument/2006/relationships/tags" Target="../tags/tag114.xml" /><Relationship Id="rId9" Type="http://schemas.openxmlformats.org/officeDocument/2006/relationships/tags" Target="../tags/tag115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D9A51A-1525-4466-96D9-775F53F36C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B00B0C-FFA9-4DAC-A19F-F55A63C1A4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8A564A-C5ED-455E-82F7-38ED9A63A3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709F0E-9C27-4D15-8B6D-3F83D868BA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B2E5E2D-D492-47FB-82AA-0F093AEFAB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D722063-B176-4FA7-9E70-4198137AC9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09346AA-36C6-4A15-B769-227BAFA86E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7D24DA-6C72-4FE1-9672-22AF593E79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F005B8-5CDB-4AB4-935B-1BA6EBE6F6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B28877-8452-4B33-BC26-10ADC6EDAA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320274-0850-45BC-9D65-5B29CD3626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任意多边形: 形状 6" descr="波浪2资源 2"/>
          <p:cNvSpPr/>
          <p:nvPr userDrawn="1">
            <p:custDataLst>
              <p:tags r:id="rId1"/>
            </p:custDataLst>
          </p:nvPr>
        </p:nvSpPr>
        <p:spPr>
          <a:xfrm>
            <a:off x="6887209" y="669925"/>
            <a:ext cx="5304791" cy="6192323"/>
          </a:xfrm>
          <a:custGeom>
            <a:gdLst>
              <a:gd name="connsiteX0" fmla="*/ 4946557 w 5304791"/>
              <a:gd name="connsiteY0" fmla="*/ 0 h 6192323"/>
              <a:gd name="connsiteX1" fmla="*/ 5304791 w 5304791"/>
              <a:gd name="connsiteY1" fmla="*/ 0 h 6192323"/>
              <a:gd name="connsiteX2" fmla="*/ 5304791 w 5304791"/>
              <a:gd name="connsiteY2" fmla="*/ 6192323 h 6192323"/>
              <a:gd name="connsiteX3" fmla="*/ 0 w 5304791"/>
              <a:gd name="connsiteY3" fmla="*/ 6192323 h 6192323"/>
              <a:gd name="connsiteX4" fmla="*/ 0 w 5304791"/>
              <a:gd name="connsiteY4" fmla="*/ 4946212 h 6192323"/>
              <a:gd name="connsiteX5" fmla="*/ 818112 w 5304791"/>
              <a:gd name="connsiteY5" fmla="*/ 4128101 h 6192323"/>
              <a:gd name="connsiteX6" fmla="*/ 1295478 w 5304791"/>
              <a:gd name="connsiteY6" fmla="*/ 4128101 h 6192323"/>
              <a:gd name="connsiteX7" fmla="*/ 2064682 w 5304791"/>
              <a:gd name="connsiteY7" fmla="*/ 3358897 h 6192323"/>
              <a:gd name="connsiteX8" fmla="*/ 2064682 w 5304791"/>
              <a:gd name="connsiteY8" fmla="*/ 2881645 h 6192323"/>
              <a:gd name="connsiteX9" fmla="*/ 2882794 w 5304791"/>
              <a:gd name="connsiteY9" fmla="*/ 2063648 h 6192323"/>
              <a:gd name="connsiteX10" fmla="*/ 3360159 w 5304791"/>
              <a:gd name="connsiteY10" fmla="*/ 2063648 h 6192323"/>
              <a:gd name="connsiteX11" fmla="*/ 4129363 w 5304791"/>
              <a:gd name="connsiteY11" fmla="*/ 1294444 h 6192323"/>
              <a:gd name="connsiteX12" fmla="*/ 4129363 w 5304791"/>
              <a:gd name="connsiteY12" fmla="*/ 818112 h 6192323"/>
              <a:gd name="connsiteX13" fmla="*/ 4946557 w 5304791"/>
              <a:gd name="connsiteY13" fmla="*/ 0 h 619232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304791" h="6192323">
                <a:moveTo>
                  <a:pt x="4946557" y="0"/>
                </a:moveTo>
                <a:lnTo>
                  <a:pt x="5304791" y="0"/>
                </a:lnTo>
                <a:lnTo>
                  <a:pt x="5304791" y="6192323"/>
                </a:lnTo>
                <a:lnTo>
                  <a:pt x="0" y="6192323"/>
                </a:lnTo>
                <a:lnTo>
                  <a:pt x="0" y="4946212"/>
                </a:lnTo>
                <a:cubicBezTo>
                  <a:pt x="-63" y="4494356"/>
                  <a:pt x="366255" y="4128032"/>
                  <a:pt x="818112" y="4128101"/>
                </a:cubicBezTo>
                <a:lnTo>
                  <a:pt x="1295478" y="4128101"/>
                </a:lnTo>
                <a:cubicBezTo>
                  <a:pt x="1720296" y="4128101"/>
                  <a:pt x="2064682" y="3783715"/>
                  <a:pt x="2064682" y="3358897"/>
                </a:cubicBezTo>
                <a:lnTo>
                  <a:pt x="2064682" y="2881645"/>
                </a:lnTo>
                <a:cubicBezTo>
                  <a:pt x="2064682" y="2429836"/>
                  <a:pt x="2430984" y="2063580"/>
                  <a:pt x="2882794" y="2063648"/>
                </a:cubicBezTo>
                <a:lnTo>
                  <a:pt x="3360159" y="2063648"/>
                </a:lnTo>
                <a:cubicBezTo>
                  <a:pt x="3784978" y="2063648"/>
                  <a:pt x="4129363" y="1719263"/>
                  <a:pt x="4129363" y="1294444"/>
                </a:cubicBezTo>
                <a:lnTo>
                  <a:pt x="4129363" y="818112"/>
                </a:lnTo>
                <a:cubicBezTo>
                  <a:pt x="4129295" y="366613"/>
                  <a:pt x="4495057" y="444"/>
                  <a:pt x="4946557" y="0"/>
                </a:cubicBezTo>
                <a:close/>
              </a:path>
            </a:pathLst>
          </a:custGeom>
          <a:solidFill>
            <a:schemeClr val="accent1"/>
          </a:solidFill>
          <a:ln w="11469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9" name="椭圆 8"/>
          <p:cNvSpPr/>
          <p:nvPr userDrawn="1">
            <p:custDataLst>
              <p:tags r:id="rId2"/>
            </p:custDataLst>
          </p:nvPr>
        </p:nvSpPr>
        <p:spPr>
          <a:xfrm>
            <a:off x="6767195" y="4498975"/>
            <a:ext cx="1087755" cy="1087755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" name="椭圆 10"/>
          <p:cNvSpPr/>
          <p:nvPr userDrawn="1">
            <p:custDataLst>
              <p:tags r:id="rId3"/>
            </p:custDataLst>
          </p:nvPr>
        </p:nvSpPr>
        <p:spPr>
          <a:xfrm>
            <a:off x="6614795" y="4346575"/>
            <a:ext cx="1393190" cy="139319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" name="椭圆 11"/>
          <p:cNvSpPr/>
          <p:nvPr userDrawn="1">
            <p:custDataLst>
              <p:tags r:id="rId4"/>
            </p:custDataLst>
          </p:nvPr>
        </p:nvSpPr>
        <p:spPr>
          <a:xfrm>
            <a:off x="6464300" y="4196080"/>
            <a:ext cx="1694180" cy="169418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" name="椭圆 12"/>
          <p:cNvSpPr/>
          <p:nvPr userDrawn="1">
            <p:custDataLst>
              <p:tags r:id="rId5"/>
            </p:custDataLst>
          </p:nvPr>
        </p:nvSpPr>
        <p:spPr>
          <a:xfrm>
            <a:off x="6318250" y="4050030"/>
            <a:ext cx="1986280" cy="198628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" name="椭圆 14"/>
          <p:cNvSpPr/>
          <p:nvPr userDrawn="1">
            <p:custDataLst>
              <p:tags r:id="rId6"/>
            </p:custDataLst>
          </p:nvPr>
        </p:nvSpPr>
        <p:spPr>
          <a:xfrm>
            <a:off x="6158865" y="3890645"/>
            <a:ext cx="2304415" cy="2304415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16" name="组合 15"/>
          <p:cNvGrpSpPr/>
          <p:nvPr userDrawn="1">
            <p:custDataLst>
              <p:tags r:id="rId7"/>
            </p:custDataLst>
          </p:nvPr>
        </p:nvGrpSpPr>
        <p:grpSpPr>
          <a:xfrm rot="5400000">
            <a:off x="1183958" y="384810"/>
            <a:ext cx="328295" cy="850900"/>
            <a:chOff x="8651" y="7205"/>
            <a:chExt cx="807" cy="2089"/>
          </a:xfrm>
          <a:solidFill>
            <a:schemeClr val="accent5"/>
          </a:solidFill>
        </p:grpSpPr>
        <p:grpSp>
          <p:nvGrpSpPr>
            <p:cNvPr id="17" name="组合 16"/>
            <p:cNvGrpSpPr/>
            <p:nvPr/>
          </p:nvGrpSpPr>
          <p:grpSpPr>
            <a:xfrm>
              <a:off x="8651" y="9115"/>
              <a:ext cx="806" cy="179"/>
              <a:chOff x="8651" y="9544"/>
              <a:chExt cx="806" cy="179"/>
            </a:xfrm>
            <a:grpFill/>
          </p:grpSpPr>
          <p:sp>
            <p:nvSpPr>
              <p:cNvPr id="30" name="椭圆 29"/>
              <p:cNvSpPr>
                <a:spLocks noChangeAspect="1"/>
              </p:cNvSpPr>
              <p:nvPr>
                <p:custDataLst>
                  <p:tags r:id="rId8"/>
                </p:custDataLst>
              </p:nvPr>
            </p:nvSpPr>
            <p:spPr>
              <a:xfrm rot="5400000" flipH="1">
                <a:off x="927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1" name="椭圆 30"/>
              <p:cNvSpPr>
                <a:spLocks noChangeAspect="1"/>
              </p:cNvSpPr>
              <p:nvPr>
                <p:custDataLst>
                  <p:tags r:id="rId9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19" name="组合 18"/>
            <p:cNvGrpSpPr/>
            <p:nvPr/>
          </p:nvGrpSpPr>
          <p:grpSpPr>
            <a:xfrm>
              <a:off x="8651" y="8479"/>
              <a:ext cx="807" cy="178"/>
              <a:chOff x="8651" y="8765"/>
              <a:chExt cx="807" cy="178"/>
            </a:xfrm>
            <a:grpFill/>
          </p:grpSpPr>
          <p:sp>
            <p:nvSpPr>
              <p:cNvPr id="28" name="椭圆 27"/>
              <p:cNvSpPr>
                <a:spLocks noChangeAspect="1"/>
              </p:cNvSpPr>
              <p:nvPr>
                <p:custDataLst>
                  <p:tags r:id="rId10"/>
                </p:custDataLst>
              </p:nvPr>
            </p:nvSpPr>
            <p:spPr>
              <a:xfrm rot="5400000" flipH="1">
                <a:off x="927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9" name="椭圆 28"/>
              <p:cNvSpPr>
                <a:spLocks noChangeAspect="1"/>
              </p:cNvSpPr>
              <p:nvPr>
                <p:custDataLst>
                  <p:tags r:id="rId11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1" name="组合 20"/>
            <p:cNvGrpSpPr/>
            <p:nvPr/>
          </p:nvGrpSpPr>
          <p:grpSpPr>
            <a:xfrm>
              <a:off x="8651" y="7842"/>
              <a:ext cx="807" cy="178"/>
              <a:chOff x="8651" y="7985"/>
              <a:chExt cx="807" cy="178"/>
            </a:xfrm>
            <a:grpFill/>
          </p:grpSpPr>
          <p:sp>
            <p:nvSpPr>
              <p:cNvPr id="26" name="椭圆 25"/>
              <p:cNvSpPr>
                <a:spLocks noChangeAspect="1"/>
              </p:cNvSpPr>
              <p:nvPr>
                <p:custDataLst>
                  <p:tags r:id="rId12"/>
                </p:custDataLst>
              </p:nvPr>
            </p:nvSpPr>
            <p:spPr>
              <a:xfrm rot="5400000" flipH="1">
                <a:off x="927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7" name="椭圆 26"/>
              <p:cNvSpPr>
                <a:spLocks noChangeAspect="1"/>
              </p:cNvSpPr>
              <p:nvPr>
                <p:custDataLst>
                  <p:tags r:id="rId13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2" name="组合 21"/>
            <p:cNvGrpSpPr/>
            <p:nvPr/>
          </p:nvGrpSpPr>
          <p:grpSpPr>
            <a:xfrm>
              <a:off x="8651" y="7205"/>
              <a:ext cx="807" cy="178"/>
              <a:chOff x="8651" y="7205"/>
              <a:chExt cx="807" cy="178"/>
            </a:xfrm>
            <a:grpFill/>
          </p:grpSpPr>
          <p:sp>
            <p:nvSpPr>
              <p:cNvPr id="23" name="椭圆 22"/>
              <p:cNvSpPr>
                <a:spLocks noChangeAspect="1"/>
              </p:cNvSpPr>
              <p:nvPr>
                <p:custDataLst>
                  <p:tags r:id="rId14"/>
                </p:custDataLst>
              </p:nvPr>
            </p:nvSpPr>
            <p:spPr>
              <a:xfrm rot="5400000" flipH="1">
                <a:off x="927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5" name="椭圆 24"/>
              <p:cNvSpPr>
                <a:spLocks noChangeAspect="1"/>
              </p:cNvSpPr>
              <p:nvPr>
                <p:custDataLst>
                  <p:tags r:id="rId15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32" name="任意多边形: 形状 31" descr="波浪1资源 1"/>
          <p:cNvSpPr/>
          <p:nvPr userDrawn="1">
            <p:custDataLst>
              <p:tags r:id="rId16"/>
            </p:custDataLst>
          </p:nvPr>
        </p:nvSpPr>
        <p:spPr>
          <a:xfrm>
            <a:off x="9172576" y="2862604"/>
            <a:ext cx="3019425" cy="3993396"/>
          </a:xfrm>
          <a:custGeom>
            <a:gdLst>
              <a:gd name="connsiteX0" fmla="*/ 3019425 w 3019425"/>
              <a:gd name="connsiteY0" fmla="*/ 0 h 3993396"/>
              <a:gd name="connsiteX1" fmla="*/ 3019425 w 3019425"/>
              <a:gd name="connsiteY1" fmla="*/ 3993396 h 3993396"/>
              <a:gd name="connsiteX2" fmla="*/ 0 w 3019425"/>
              <a:gd name="connsiteY2" fmla="*/ 3993396 h 3993396"/>
              <a:gd name="connsiteX3" fmla="*/ 0 w 3019425"/>
              <a:gd name="connsiteY3" fmla="*/ 3117146 h 3993396"/>
              <a:gd name="connsiteX4" fmla="*/ 460299 w 3019425"/>
              <a:gd name="connsiteY4" fmla="*/ 2656847 h 3993396"/>
              <a:gd name="connsiteX5" fmla="*/ 876250 w 3019425"/>
              <a:gd name="connsiteY5" fmla="*/ 2656847 h 3993396"/>
              <a:gd name="connsiteX6" fmla="*/ 1336549 w 3019425"/>
              <a:gd name="connsiteY6" fmla="*/ 2196783 h 3993396"/>
              <a:gd name="connsiteX7" fmla="*/ 1336549 w 3019425"/>
              <a:gd name="connsiteY7" fmla="*/ 2196666 h 3993396"/>
              <a:gd name="connsiteX8" fmla="*/ 1336549 w 3019425"/>
              <a:gd name="connsiteY8" fmla="*/ 1780714 h 3993396"/>
              <a:gd name="connsiteX9" fmla="*/ 1796731 w 3019425"/>
              <a:gd name="connsiteY9" fmla="*/ 1320415 h 3993396"/>
              <a:gd name="connsiteX10" fmla="*/ 2212800 w 3019425"/>
              <a:gd name="connsiteY10" fmla="*/ 1320415 h 3993396"/>
              <a:gd name="connsiteX11" fmla="*/ 2672981 w 3019425"/>
              <a:gd name="connsiteY11" fmla="*/ 860234 h 3993396"/>
              <a:gd name="connsiteX12" fmla="*/ 2672981 w 3019425"/>
              <a:gd name="connsiteY12" fmla="*/ 860116 h 3993396"/>
              <a:gd name="connsiteX13" fmla="*/ 2672981 w 3019425"/>
              <a:gd name="connsiteY13" fmla="*/ 444400 h 3993396"/>
              <a:gd name="connsiteX14" fmla="*/ 2954111 w 3019425"/>
              <a:gd name="connsiteY14" fmla="*/ 20274 h 3993396"/>
              <a:gd name="connsiteX15" fmla="*/ 3019425 w 3019425"/>
              <a:gd name="connsiteY15" fmla="*/ 0 h 39933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3019425" h="3993396">
                <a:moveTo>
                  <a:pt x="3019425" y="0"/>
                </a:moveTo>
                <a:lnTo>
                  <a:pt x="3019425" y="3993396"/>
                </a:lnTo>
                <a:lnTo>
                  <a:pt x="0" y="3993396"/>
                </a:lnTo>
                <a:lnTo>
                  <a:pt x="0" y="3117146"/>
                </a:lnTo>
                <a:cubicBezTo>
                  <a:pt x="0" y="2862930"/>
                  <a:pt x="206083" y="2656847"/>
                  <a:pt x="460299" y="2656847"/>
                </a:cubicBezTo>
                <a:lnTo>
                  <a:pt x="876250" y="2656847"/>
                </a:lnTo>
                <a:cubicBezTo>
                  <a:pt x="1130402" y="2656912"/>
                  <a:pt x="1336484" y="2450934"/>
                  <a:pt x="1336549" y="2196783"/>
                </a:cubicBezTo>
                <a:cubicBezTo>
                  <a:pt x="1336549" y="2196744"/>
                  <a:pt x="1336549" y="2196705"/>
                  <a:pt x="1336549" y="2196666"/>
                </a:cubicBezTo>
                <a:lnTo>
                  <a:pt x="1336549" y="1780714"/>
                </a:lnTo>
                <a:cubicBezTo>
                  <a:pt x="1336549" y="1526544"/>
                  <a:pt x="1542561" y="1320480"/>
                  <a:pt x="1796731" y="1320415"/>
                </a:cubicBezTo>
                <a:lnTo>
                  <a:pt x="2212800" y="1320415"/>
                </a:lnTo>
                <a:cubicBezTo>
                  <a:pt x="2466951" y="1320415"/>
                  <a:pt x="2672981" y="1114385"/>
                  <a:pt x="2672981" y="860234"/>
                </a:cubicBezTo>
                <a:cubicBezTo>
                  <a:pt x="2672981" y="860195"/>
                  <a:pt x="2672981" y="860155"/>
                  <a:pt x="2672981" y="860116"/>
                </a:cubicBezTo>
                <a:lnTo>
                  <a:pt x="2672981" y="444400"/>
                </a:lnTo>
                <a:cubicBezTo>
                  <a:pt x="2672981" y="253738"/>
                  <a:pt x="2788903" y="90151"/>
                  <a:pt x="2954111" y="20274"/>
                </a:cubicBezTo>
                <a:lnTo>
                  <a:pt x="3019425" y="0"/>
                </a:lnTo>
                <a:close/>
              </a:path>
            </a:pathLst>
          </a:custGeom>
          <a:solidFill>
            <a:schemeClr val="accent4"/>
          </a:solidFill>
          <a:ln w="1176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33" name="组合 32"/>
          <p:cNvGrpSpPr/>
          <p:nvPr userDrawn="1">
            <p:custDataLst>
              <p:tags r:id="rId17"/>
            </p:custDataLst>
          </p:nvPr>
        </p:nvGrpSpPr>
        <p:grpSpPr>
          <a:xfrm>
            <a:off x="3089660" y="0"/>
            <a:ext cx="2728840" cy="1364420"/>
            <a:chOff x="3089660" y="0"/>
            <a:chExt cx="2728840" cy="1364420"/>
          </a:xfrm>
        </p:grpSpPr>
        <p:sp>
          <p:nvSpPr>
            <p:cNvPr id="34" name="任意多边形: 形状 33"/>
            <p:cNvSpPr/>
            <p:nvPr>
              <p:custDataLst>
                <p:tags r:id="rId18"/>
              </p:custDataLst>
            </p:nvPr>
          </p:nvSpPr>
          <p:spPr>
            <a:xfrm>
              <a:off x="3825125" y="0"/>
              <a:ext cx="1257910" cy="628955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5" name="任意多边形: 形状 34"/>
            <p:cNvSpPr/>
            <p:nvPr>
              <p:custDataLst>
                <p:tags r:id="rId19"/>
              </p:custDataLst>
            </p:nvPr>
          </p:nvSpPr>
          <p:spPr>
            <a:xfrm>
              <a:off x="3651277" y="0"/>
              <a:ext cx="1605606" cy="802804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36" name="任意多边形: 形状 35"/>
            <p:cNvSpPr/>
            <p:nvPr>
              <p:custDataLst>
                <p:tags r:id="rId20"/>
              </p:custDataLst>
            </p:nvPr>
          </p:nvSpPr>
          <p:spPr>
            <a:xfrm>
              <a:off x="3483452" y="0"/>
              <a:ext cx="1941257" cy="970629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37" name="任意多边形: 形状 36"/>
            <p:cNvSpPr/>
            <p:nvPr>
              <p:custDataLst>
                <p:tags r:id="rId21"/>
              </p:custDataLst>
            </p:nvPr>
          </p:nvSpPr>
          <p:spPr>
            <a:xfrm>
              <a:off x="3301845" y="0"/>
              <a:ext cx="2304471" cy="1152236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38" name="任意多边形: 形状 37"/>
            <p:cNvSpPr/>
            <p:nvPr>
              <p:custDataLst>
                <p:tags r:id="rId22"/>
              </p:custDataLst>
            </p:nvPr>
          </p:nvSpPr>
          <p:spPr>
            <a:xfrm>
              <a:off x="3089660" y="0"/>
              <a:ext cx="2728840" cy="1364420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</p:grpSp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23"/>
            </p:custDataLst>
          </p:nvPr>
        </p:nvSpPr>
        <p:spPr>
          <a:xfrm>
            <a:off x="838200" y="2131488"/>
            <a:ext cx="8708376" cy="1800000"/>
          </a:xfrm>
        </p:spPr>
        <p:txBody>
          <a:bodyPr anchor="t">
            <a:normAutofit/>
          </a:bodyPr>
          <a:lstStyle>
            <a:lvl1pPr algn="l">
              <a:lnSpc>
                <a:spcPct val="100000"/>
              </a:lnSpc>
              <a:defRPr sz="5400">
                <a:solidFill>
                  <a:schemeClr val="accent4"/>
                </a:solidFill>
              </a:defRPr>
            </a:lvl1pPr>
          </a:lstStyle>
          <a:p>
            <a:r>
              <a:rPr lang="zh-CN" altLang="en-US"/>
              <a:t>单击此处编辑母版</a:t>
            </a:r>
            <a:br>
              <a:rPr lang="en-US" altLang="zh-CN"/>
            </a:br>
            <a:r>
              <a:rPr lang="zh-CN" altLang="en-US"/>
              <a:t>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24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25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26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" name="文本占位符 9"/>
          <p:cNvSpPr>
            <a:spLocks noGrp="1"/>
          </p:cNvSpPr>
          <p:nvPr>
            <p:ph type="body" sz="quarter" idx="13" hasCustomPrompt="1"/>
            <p:custDataLst>
              <p:tags r:id="rId27"/>
            </p:custDataLst>
          </p:nvPr>
        </p:nvSpPr>
        <p:spPr>
          <a:xfrm>
            <a:off x="842642" y="5230368"/>
            <a:ext cx="2743199" cy="976128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600" b="1">
                <a:solidFill>
                  <a:schemeClr val="accent4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4" name="文本占位符 13"/>
          <p:cNvSpPr>
            <a:spLocks noGrp="1"/>
          </p:cNvSpPr>
          <p:nvPr>
            <p:ph type="body" sz="quarter" idx="14" hasCustomPrompt="1"/>
            <p:custDataLst>
              <p:tags r:id="rId28"/>
            </p:custDataLst>
          </p:nvPr>
        </p:nvSpPr>
        <p:spPr>
          <a:xfrm>
            <a:off x="3360716" y="4168127"/>
            <a:ext cx="2950805" cy="97612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24" name="文本占位符 23"/>
          <p:cNvSpPr>
            <a:spLocks noGrp="1"/>
          </p:cNvSpPr>
          <p:nvPr>
            <p:ph type="body" sz="quarter" idx="17" hasCustomPrompt="1"/>
            <p:custDataLst>
              <p:tags r:id="rId29"/>
            </p:custDataLst>
          </p:nvPr>
        </p:nvSpPr>
        <p:spPr>
          <a:xfrm>
            <a:off x="838200" y="4168895"/>
            <a:ext cx="2463645" cy="97612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圆角矩形 9"/>
          <p:cNvSpPr/>
          <p:nvPr userDrawn="1">
            <p:custDataLst>
              <p:tags r:id="rId2"/>
            </p:custDataLst>
          </p:nvPr>
        </p:nvSpPr>
        <p:spPr>
          <a:xfrm flipH="1">
            <a:off x="2814955" y="2491740"/>
            <a:ext cx="2459990" cy="1563370"/>
          </a:xfrm>
          <a:prstGeom prst="roundRect">
            <a:avLst>
              <a:gd name="adj" fmla="val 50000"/>
            </a:avLst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5" name="图片 8" descr="波浪3资源 2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 flipH="1">
            <a:off x="0" y="1166495"/>
            <a:ext cx="5691505" cy="5691505"/>
          </a:xfrm>
          <a:prstGeom prst="rect">
            <a:avLst/>
          </a:prstGeom>
        </p:spPr>
      </p:pic>
      <p:grpSp>
        <p:nvGrpSpPr>
          <p:cNvPr id="6" name="组合 5"/>
          <p:cNvGrpSpPr/>
          <p:nvPr userDrawn="1">
            <p:custDataLst>
              <p:tags r:id="rId6"/>
            </p:custDataLst>
          </p:nvPr>
        </p:nvGrpSpPr>
        <p:grpSpPr>
          <a:xfrm>
            <a:off x="5137785" y="4574540"/>
            <a:ext cx="600710" cy="1326515"/>
            <a:chOff x="8651" y="7204"/>
            <a:chExt cx="946" cy="2089"/>
          </a:xfrm>
          <a:solidFill>
            <a:schemeClr val="accent5">
              <a:alpha val="50000"/>
            </a:schemeClr>
          </a:solidFill>
        </p:grpSpPr>
        <p:grpSp>
          <p:nvGrpSpPr>
            <p:cNvPr id="10" name="组合 9"/>
            <p:cNvGrpSpPr/>
            <p:nvPr/>
          </p:nvGrpSpPr>
          <p:grpSpPr>
            <a:xfrm>
              <a:off x="8651" y="9115"/>
              <a:ext cx="945" cy="178"/>
              <a:chOff x="8651" y="9544"/>
              <a:chExt cx="945" cy="178"/>
            </a:xfrm>
            <a:grpFill/>
          </p:grpSpPr>
          <p:sp>
            <p:nvSpPr>
              <p:cNvPr id="20" name="椭圆 19"/>
              <p:cNvSpPr>
                <a:spLocks noChangeAspect="1"/>
              </p:cNvSpPr>
              <p:nvPr>
                <p:custDataLst>
                  <p:tags r:id="rId7"/>
                </p:custDataLst>
              </p:nvPr>
            </p:nvSpPr>
            <p:spPr>
              <a:xfrm rot="5400000" flipH="1">
                <a:off x="941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1" name="椭圆 20"/>
              <p:cNvSpPr>
                <a:spLocks noChangeAspect="1"/>
              </p:cNvSpPr>
              <p:nvPr>
                <p:custDataLst>
                  <p:tags r:id="rId8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11" name="组合 10"/>
            <p:cNvGrpSpPr/>
            <p:nvPr/>
          </p:nvGrpSpPr>
          <p:grpSpPr>
            <a:xfrm>
              <a:off x="8651" y="8478"/>
              <a:ext cx="946" cy="178"/>
              <a:chOff x="8651" y="8764"/>
              <a:chExt cx="946" cy="178"/>
            </a:xfrm>
            <a:grpFill/>
          </p:grpSpPr>
          <p:sp>
            <p:nvSpPr>
              <p:cNvPr id="18" name="椭圆 17"/>
              <p:cNvSpPr>
                <a:spLocks noChangeAspect="1"/>
              </p:cNvSpPr>
              <p:nvPr>
                <p:custDataLst>
                  <p:tags r:id="rId9"/>
                </p:custDataLst>
              </p:nvPr>
            </p:nvSpPr>
            <p:spPr>
              <a:xfrm rot="5400000" flipH="1">
                <a:off x="941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9" name="椭圆 18"/>
              <p:cNvSpPr>
                <a:spLocks noChangeAspect="1"/>
              </p:cNvSpPr>
              <p:nvPr>
                <p:custDataLst>
                  <p:tags r:id="rId10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12" name="组合 11"/>
            <p:cNvGrpSpPr/>
            <p:nvPr/>
          </p:nvGrpSpPr>
          <p:grpSpPr>
            <a:xfrm>
              <a:off x="8651" y="7841"/>
              <a:ext cx="946" cy="178"/>
              <a:chOff x="8651" y="7984"/>
              <a:chExt cx="946" cy="178"/>
            </a:xfrm>
            <a:grpFill/>
          </p:grpSpPr>
          <p:sp>
            <p:nvSpPr>
              <p:cNvPr id="16" name="椭圆 15"/>
              <p:cNvSpPr>
                <a:spLocks noChangeAspect="1"/>
              </p:cNvSpPr>
              <p:nvPr>
                <p:custDataLst>
                  <p:tags r:id="rId11"/>
                </p:custDataLst>
              </p:nvPr>
            </p:nvSpPr>
            <p:spPr>
              <a:xfrm rot="5400000" flipH="1">
                <a:off x="941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7" name="椭圆 16"/>
              <p:cNvSpPr>
                <a:spLocks noChangeAspect="1"/>
              </p:cNvSpPr>
              <p:nvPr>
                <p:custDataLst>
                  <p:tags r:id="rId12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13" name="组合 12"/>
            <p:cNvGrpSpPr/>
            <p:nvPr/>
          </p:nvGrpSpPr>
          <p:grpSpPr>
            <a:xfrm>
              <a:off x="8651" y="7204"/>
              <a:ext cx="946" cy="178"/>
              <a:chOff x="8651" y="7204"/>
              <a:chExt cx="946" cy="178"/>
            </a:xfrm>
            <a:grpFill/>
          </p:grpSpPr>
          <p:sp>
            <p:nvSpPr>
              <p:cNvPr id="14" name="椭圆 13"/>
              <p:cNvSpPr>
                <a:spLocks noChangeAspect="1"/>
              </p:cNvSpPr>
              <p:nvPr>
                <p:custDataLst>
                  <p:tags r:id="rId13"/>
                </p:custDataLst>
              </p:nvPr>
            </p:nvSpPr>
            <p:spPr>
              <a:xfrm rot="5400000" flipH="1">
                <a:off x="941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5" name="椭圆 14"/>
              <p:cNvSpPr>
                <a:spLocks noChangeAspect="1"/>
              </p:cNvSpPr>
              <p:nvPr>
                <p:custDataLst>
                  <p:tags r:id="rId14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22" name="椭圆 21"/>
          <p:cNvSpPr>
            <a:spLocks noChangeAspect="1"/>
          </p:cNvSpPr>
          <p:nvPr userDrawn="1">
            <p:custDataLst>
              <p:tags r:id="rId15"/>
            </p:custDataLst>
          </p:nvPr>
        </p:nvSpPr>
        <p:spPr>
          <a:xfrm flipH="1">
            <a:off x="1148715" y="1753235"/>
            <a:ext cx="3039745" cy="304038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25" name="组合 24"/>
          <p:cNvGrpSpPr/>
          <p:nvPr userDrawn="1">
            <p:custDataLst>
              <p:tags r:id="rId16"/>
            </p:custDataLst>
          </p:nvPr>
        </p:nvGrpSpPr>
        <p:grpSpPr>
          <a:xfrm rot="5400000">
            <a:off x="1190308" y="172403"/>
            <a:ext cx="467995" cy="1326515"/>
            <a:chOff x="8651" y="7205"/>
            <a:chExt cx="737" cy="2089"/>
          </a:xfrm>
          <a:solidFill>
            <a:schemeClr val="accent2"/>
          </a:solidFill>
        </p:grpSpPr>
        <p:grpSp>
          <p:nvGrpSpPr>
            <p:cNvPr id="26" name="组合 25"/>
            <p:cNvGrpSpPr/>
            <p:nvPr/>
          </p:nvGrpSpPr>
          <p:grpSpPr>
            <a:xfrm>
              <a:off x="8651" y="9115"/>
              <a:ext cx="736" cy="179"/>
              <a:chOff x="8651" y="9544"/>
              <a:chExt cx="736" cy="179"/>
            </a:xfrm>
            <a:grpFill/>
          </p:grpSpPr>
          <p:sp>
            <p:nvSpPr>
              <p:cNvPr id="36" name="椭圆 35"/>
              <p:cNvSpPr>
                <a:spLocks noChangeAspect="1"/>
              </p:cNvSpPr>
              <p:nvPr>
                <p:custDataLst>
                  <p:tags r:id="rId17"/>
                </p:custDataLst>
              </p:nvPr>
            </p:nvSpPr>
            <p:spPr>
              <a:xfrm rot="5400000" flipH="1">
                <a:off x="920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7" name="椭圆 36"/>
              <p:cNvSpPr>
                <a:spLocks noChangeAspect="1"/>
              </p:cNvSpPr>
              <p:nvPr>
                <p:custDataLst>
                  <p:tags r:id="rId18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7" name="组合 26"/>
            <p:cNvGrpSpPr/>
            <p:nvPr/>
          </p:nvGrpSpPr>
          <p:grpSpPr>
            <a:xfrm>
              <a:off x="8651" y="8479"/>
              <a:ext cx="737" cy="178"/>
              <a:chOff x="8651" y="8765"/>
              <a:chExt cx="737" cy="178"/>
            </a:xfrm>
            <a:grpFill/>
          </p:grpSpPr>
          <p:sp>
            <p:nvSpPr>
              <p:cNvPr id="34" name="椭圆 33"/>
              <p:cNvSpPr>
                <a:spLocks noChangeAspect="1"/>
              </p:cNvSpPr>
              <p:nvPr>
                <p:custDataLst>
                  <p:tags r:id="rId19"/>
                </p:custDataLst>
              </p:nvPr>
            </p:nvSpPr>
            <p:spPr>
              <a:xfrm rot="5400000" flipH="1">
                <a:off x="920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5" name="椭圆 34"/>
              <p:cNvSpPr>
                <a:spLocks noChangeAspect="1"/>
              </p:cNvSpPr>
              <p:nvPr>
                <p:custDataLst>
                  <p:tags r:id="rId20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8" name="组合 27"/>
            <p:cNvGrpSpPr/>
            <p:nvPr/>
          </p:nvGrpSpPr>
          <p:grpSpPr>
            <a:xfrm>
              <a:off x="8651" y="7842"/>
              <a:ext cx="737" cy="178"/>
              <a:chOff x="8651" y="7985"/>
              <a:chExt cx="737" cy="178"/>
            </a:xfrm>
            <a:grpFill/>
          </p:grpSpPr>
          <p:sp>
            <p:nvSpPr>
              <p:cNvPr id="32" name="椭圆 31"/>
              <p:cNvSpPr>
                <a:spLocks noChangeAspect="1"/>
              </p:cNvSpPr>
              <p:nvPr>
                <p:custDataLst>
                  <p:tags r:id="rId21"/>
                </p:custDataLst>
              </p:nvPr>
            </p:nvSpPr>
            <p:spPr>
              <a:xfrm rot="5400000" flipH="1">
                <a:off x="920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3" name="椭圆 32"/>
              <p:cNvSpPr>
                <a:spLocks noChangeAspect="1"/>
              </p:cNvSpPr>
              <p:nvPr>
                <p:custDataLst>
                  <p:tags r:id="rId22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9" name="组合 28"/>
            <p:cNvGrpSpPr/>
            <p:nvPr/>
          </p:nvGrpSpPr>
          <p:grpSpPr>
            <a:xfrm>
              <a:off x="8651" y="7205"/>
              <a:ext cx="737" cy="178"/>
              <a:chOff x="8651" y="7205"/>
              <a:chExt cx="737" cy="178"/>
            </a:xfrm>
            <a:grpFill/>
          </p:grpSpPr>
          <p:sp>
            <p:nvSpPr>
              <p:cNvPr id="30" name="椭圆 29"/>
              <p:cNvSpPr>
                <a:spLocks noChangeAspect="1"/>
              </p:cNvSpPr>
              <p:nvPr>
                <p:custDataLst>
                  <p:tags r:id="rId23"/>
                </p:custDataLst>
              </p:nvPr>
            </p:nvSpPr>
            <p:spPr>
              <a:xfrm rot="5400000" flipH="1">
                <a:off x="920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1" name="椭圆 30"/>
              <p:cNvSpPr>
                <a:spLocks noChangeAspect="1"/>
              </p:cNvSpPr>
              <p:nvPr>
                <p:custDataLst>
                  <p:tags r:id="rId24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38" name="任意多边形: 形状 37"/>
          <p:cNvSpPr/>
          <p:nvPr userDrawn="1">
            <p:custDataLst>
              <p:tags r:id="rId25"/>
            </p:custDataLst>
          </p:nvPr>
        </p:nvSpPr>
        <p:spPr>
          <a:xfrm>
            <a:off x="0" y="5255895"/>
            <a:ext cx="1689100" cy="1172846"/>
          </a:xfrm>
          <a:custGeom>
            <a:gdLst>
              <a:gd name="connsiteX0" fmla="*/ 0 w 1689100"/>
              <a:gd name="connsiteY0" fmla="*/ 0 h 1172846"/>
              <a:gd name="connsiteX1" fmla="*/ 1102677 w 1689100"/>
              <a:gd name="connsiteY1" fmla="*/ 0 h 1172846"/>
              <a:gd name="connsiteX2" fmla="*/ 1677186 w 1689100"/>
              <a:gd name="connsiteY2" fmla="*/ 468238 h 1172846"/>
              <a:gd name="connsiteX3" fmla="*/ 1689100 w 1689100"/>
              <a:gd name="connsiteY3" fmla="*/ 586423 h 1172846"/>
              <a:gd name="connsiteX4" fmla="*/ 1677186 w 1689100"/>
              <a:gd name="connsiteY4" fmla="*/ 704607 h 1172846"/>
              <a:gd name="connsiteX5" fmla="*/ 1102677 w 1689100"/>
              <a:gd name="connsiteY5" fmla="*/ 1172845 h 1172846"/>
              <a:gd name="connsiteX6" fmla="*/ 0 w 1689100"/>
              <a:gd name="connsiteY6" fmla="*/ 1172846 h 1172846"/>
              <a:gd name="connsiteX7" fmla="*/ 0 w 1689100"/>
              <a:gd name="connsiteY7" fmla="*/ 0 h 1172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689100" h="1172846">
                <a:moveTo>
                  <a:pt x="0" y="0"/>
                </a:moveTo>
                <a:lnTo>
                  <a:pt x="1102677" y="0"/>
                </a:lnTo>
                <a:cubicBezTo>
                  <a:pt x="1386065" y="0"/>
                  <a:pt x="1622504" y="201016"/>
                  <a:pt x="1677186" y="468238"/>
                </a:cubicBezTo>
                <a:lnTo>
                  <a:pt x="1689100" y="586423"/>
                </a:lnTo>
                <a:lnTo>
                  <a:pt x="1677186" y="704607"/>
                </a:lnTo>
                <a:cubicBezTo>
                  <a:pt x="1622504" y="971830"/>
                  <a:pt x="1386065" y="1172845"/>
                  <a:pt x="1102677" y="1172845"/>
                </a:cubicBezTo>
                <a:lnTo>
                  <a:pt x="0" y="1172846"/>
                </a:lnTo>
                <a:lnTo>
                  <a:pt x="0" y="0"/>
                </a:ln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26"/>
            </p:custDataLst>
          </p:nvPr>
        </p:nvSpPr>
        <p:spPr>
          <a:xfrm>
            <a:off x="1205556" y="1883753"/>
            <a:ext cx="2880000" cy="1644003"/>
          </a:xfrm>
        </p:spPr>
        <p:txBody>
          <a:bodyPr anchor="b">
            <a:normAutofit/>
          </a:bodyPr>
          <a:lstStyle>
            <a:lvl1pPr algn="ctr" rtl="0">
              <a:defRPr sz="6000">
                <a:solidFill>
                  <a:schemeClr val="bg1"/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7"/>
            </p:custDataLst>
          </p:nvPr>
        </p:nvSpPr>
        <p:spPr>
          <a:xfrm>
            <a:off x="1205557" y="3616668"/>
            <a:ext cx="2880000" cy="1071220"/>
          </a:xfrm>
        </p:spPr>
        <p:txBody>
          <a:bodyPr anchor="t"/>
          <a:lstStyle>
            <a:lvl1pPr marL="0" indent="0" algn="ctr">
              <a:buNone/>
              <a:defRPr sz="2400" b="0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2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29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 descr="波浪3资源 2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 flipV="1">
            <a:off x="8143875" y="0"/>
            <a:ext cx="4048125" cy="4048125"/>
          </a:xfrm>
          <a:prstGeom prst="rect">
            <a:avLst/>
          </a:prstGeom>
        </p:spPr>
      </p:pic>
      <p:pic>
        <p:nvPicPr>
          <p:cNvPr id="9" name="图片 4" descr="波浪3资源 2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flipH="1">
            <a:off x="0" y="1972310"/>
            <a:ext cx="4885690" cy="4885690"/>
          </a:xfrm>
          <a:prstGeom prst="rect">
            <a:avLst/>
          </a:prstGeom>
        </p:spPr>
      </p:pic>
      <p:sp>
        <p:nvSpPr>
          <p:cNvPr id="11" name="椭圆 10"/>
          <p:cNvSpPr/>
          <p:nvPr userDrawn="1">
            <p:custDataLst>
              <p:tags r:id="rId7"/>
            </p:custDataLst>
          </p:nvPr>
        </p:nvSpPr>
        <p:spPr>
          <a:xfrm>
            <a:off x="1337945" y="4248785"/>
            <a:ext cx="1040130" cy="104013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" name="椭圆 11"/>
          <p:cNvSpPr/>
          <p:nvPr userDrawn="1">
            <p:custDataLst>
              <p:tags r:id="rId8"/>
            </p:custDataLst>
          </p:nvPr>
        </p:nvSpPr>
        <p:spPr>
          <a:xfrm>
            <a:off x="1191895" y="4102735"/>
            <a:ext cx="1332230" cy="133223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" name="椭圆 12"/>
          <p:cNvSpPr/>
          <p:nvPr userDrawn="1">
            <p:custDataLst>
              <p:tags r:id="rId9"/>
            </p:custDataLst>
          </p:nvPr>
        </p:nvSpPr>
        <p:spPr>
          <a:xfrm>
            <a:off x="1048385" y="3959225"/>
            <a:ext cx="1620520" cy="162052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椭圆 13"/>
          <p:cNvSpPr/>
          <p:nvPr userDrawn="1">
            <p:custDataLst>
              <p:tags r:id="rId10"/>
            </p:custDataLst>
          </p:nvPr>
        </p:nvSpPr>
        <p:spPr>
          <a:xfrm>
            <a:off x="908685" y="3819525"/>
            <a:ext cx="1899920" cy="189992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" name="椭圆 14"/>
          <p:cNvSpPr/>
          <p:nvPr userDrawn="1">
            <p:custDataLst>
              <p:tags r:id="rId11"/>
            </p:custDataLst>
          </p:nvPr>
        </p:nvSpPr>
        <p:spPr>
          <a:xfrm>
            <a:off x="756285" y="3667125"/>
            <a:ext cx="2204085" cy="2204085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7" name="椭圆 16"/>
          <p:cNvSpPr/>
          <p:nvPr userDrawn="1">
            <p:custDataLst>
              <p:tags r:id="rId12"/>
            </p:custDataLst>
          </p:nvPr>
        </p:nvSpPr>
        <p:spPr>
          <a:xfrm>
            <a:off x="9814560" y="1293495"/>
            <a:ext cx="992505" cy="99250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椭圆 17"/>
          <p:cNvSpPr/>
          <p:nvPr userDrawn="1">
            <p:custDataLst>
              <p:tags r:id="rId13"/>
            </p:custDataLst>
          </p:nvPr>
        </p:nvSpPr>
        <p:spPr>
          <a:xfrm>
            <a:off x="9675495" y="1154430"/>
            <a:ext cx="1271270" cy="1271270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9" name="椭圆 18"/>
          <p:cNvSpPr/>
          <p:nvPr userDrawn="1">
            <p:custDataLst>
              <p:tags r:id="rId14"/>
            </p:custDataLst>
          </p:nvPr>
        </p:nvSpPr>
        <p:spPr>
          <a:xfrm>
            <a:off x="9538335" y="1017270"/>
            <a:ext cx="1546225" cy="154622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" name="椭圆 19"/>
          <p:cNvSpPr/>
          <p:nvPr userDrawn="1">
            <p:custDataLst>
              <p:tags r:id="rId15"/>
            </p:custDataLst>
          </p:nvPr>
        </p:nvSpPr>
        <p:spPr>
          <a:xfrm>
            <a:off x="9404985" y="883920"/>
            <a:ext cx="1812925" cy="181292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1" name="椭圆 20"/>
          <p:cNvSpPr/>
          <p:nvPr userDrawn="1">
            <p:custDataLst>
              <p:tags r:id="rId16"/>
            </p:custDataLst>
          </p:nvPr>
        </p:nvSpPr>
        <p:spPr>
          <a:xfrm>
            <a:off x="9259570" y="738505"/>
            <a:ext cx="2103120" cy="2103120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17"/>
            </p:custDataLst>
          </p:nvPr>
        </p:nvSpPr>
        <p:spPr>
          <a:xfrm>
            <a:off x="1526400" y="3266144"/>
            <a:ext cx="9144000" cy="2006395"/>
          </a:xfrm>
        </p:spPr>
        <p:txBody>
          <a:bodyPr anchor="t">
            <a:normAutofit/>
          </a:bodyPr>
          <a:lstStyle>
            <a:lvl1pPr algn="ctr">
              <a:defRPr sz="4800"/>
            </a:lvl1pPr>
          </a:lstStyle>
          <a:p>
            <a:r>
              <a:rPr lang="zh-CN" altLang="en-US"/>
              <a:t>单击编辑母版标题样式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8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20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文本占位符 7"/>
          <p:cNvSpPr>
            <a:spLocks noGrp="1"/>
          </p:cNvSpPr>
          <p:nvPr>
            <p:ph type="body" sz="quarter" idx="13" hasCustomPrompt="1"/>
            <p:custDataLst>
              <p:tags r:id="rId21"/>
            </p:custDataLst>
          </p:nvPr>
        </p:nvSpPr>
        <p:spPr>
          <a:xfrm>
            <a:off x="1524000" y="856666"/>
            <a:ext cx="9144000" cy="2203901"/>
          </a:xfrm>
        </p:spPr>
        <p:txBody>
          <a:bodyPr anchor="b">
            <a:normAutofit/>
          </a:bodyPr>
          <a:lstStyle>
            <a:lvl1pPr marL="0" indent="0" algn="ctr">
              <a:buNone/>
              <a:defRPr sz="6000" b="1">
                <a:ln>
                  <a:solidFill>
                    <a:schemeClr val="accent4">
                      <a:alpha val="40000"/>
                    </a:schemeClr>
                  </a:solidFill>
                </a:ln>
                <a:noFill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8" descr="波浪3资源 2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5334000" y="0"/>
            <a:ext cx="6858000" cy="6858000"/>
          </a:xfrm>
          <a:prstGeom prst="rect">
            <a:avLst/>
          </a:prstGeom>
        </p:spPr>
      </p:pic>
      <p:sp>
        <p:nvSpPr>
          <p:cNvPr id="23" name="椭圆 22"/>
          <p:cNvSpPr>
            <a:spLocks noChangeAspect="1"/>
          </p:cNvSpPr>
          <p:nvPr userDrawn="1">
            <p:custDataLst>
              <p:tags r:id="rId4"/>
            </p:custDataLst>
          </p:nvPr>
        </p:nvSpPr>
        <p:spPr>
          <a:xfrm rot="10800000">
            <a:off x="8393430" y="658495"/>
            <a:ext cx="113665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5" name="椭圆 24"/>
          <p:cNvSpPr>
            <a:spLocks noChangeAspect="1"/>
          </p:cNvSpPr>
          <p:nvPr userDrawn="1">
            <p:custDataLst>
              <p:tags r:id="rId5"/>
            </p:custDataLst>
          </p:nvPr>
        </p:nvSpPr>
        <p:spPr>
          <a:xfrm rot="10800000">
            <a:off x="8393430" y="1012190"/>
            <a:ext cx="113665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1" name="椭圆 20"/>
          <p:cNvSpPr>
            <a:spLocks noChangeAspect="1"/>
          </p:cNvSpPr>
          <p:nvPr userDrawn="1">
            <p:custDataLst>
              <p:tags r:id="rId6"/>
            </p:custDataLst>
          </p:nvPr>
        </p:nvSpPr>
        <p:spPr>
          <a:xfrm rot="10800000">
            <a:off x="8797925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2" name="椭圆 21"/>
          <p:cNvSpPr>
            <a:spLocks noChangeAspect="1"/>
          </p:cNvSpPr>
          <p:nvPr userDrawn="1">
            <p:custDataLst>
              <p:tags r:id="rId7"/>
            </p:custDataLst>
          </p:nvPr>
        </p:nvSpPr>
        <p:spPr>
          <a:xfrm rot="10800000">
            <a:off x="8797925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7" name="椭圆 16"/>
          <p:cNvSpPr>
            <a:spLocks noChangeAspect="1"/>
          </p:cNvSpPr>
          <p:nvPr userDrawn="1">
            <p:custDataLst>
              <p:tags r:id="rId8"/>
            </p:custDataLst>
          </p:nvPr>
        </p:nvSpPr>
        <p:spPr>
          <a:xfrm rot="10800000">
            <a:off x="9202420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9" name="椭圆 18"/>
          <p:cNvSpPr>
            <a:spLocks noChangeAspect="1"/>
          </p:cNvSpPr>
          <p:nvPr userDrawn="1">
            <p:custDataLst>
              <p:tags r:id="rId9"/>
            </p:custDataLst>
          </p:nvPr>
        </p:nvSpPr>
        <p:spPr>
          <a:xfrm rot="10800000">
            <a:off x="9202420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" name="椭圆 14"/>
          <p:cNvSpPr>
            <a:spLocks noChangeAspect="1"/>
          </p:cNvSpPr>
          <p:nvPr userDrawn="1">
            <p:custDataLst>
              <p:tags r:id="rId10"/>
            </p:custDataLst>
          </p:nvPr>
        </p:nvSpPr>
        <p:spPr>
          <a:xfrm rot="10800000">
            <a:off x="9606915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6" name="椭圆 15"/>
          <p:cNvSpPr>
            <a:spLocks noChangeAspect="1"/>
          </p:cNvSpPr>
          <p:nvPr userDrawn="1">
            <p:custDataLst>
              <p:tags r:id="rId11"/>
            </p:custDataLst>
          </p:nvPr>
        </p:nvSpPr>
        <p:spPr>
          <a:xfrm rot="10800000">
            <a:off x="9606915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6" name="任意多边形: 形状 25"/>
          <p:cNvSpPr/>
          <p:nvPr userDrawn="1">
            <p:custDataLst>
              <p:tags r:id="rId12"/>
            </p:custDataLst>
          </p:nvPr>
        </p:nvSpPr>
        <p:spPr>
          <a:xfrm>
            <a:off x="9776460" y="4785995"/>
            <a:ext cx="2415540" cy="1172846"/>
          </a:xfrm>
          <a:custGeom>
            <a:gdLst>
              <a:gd name="connsiteX0" fmla="*/ 586423 w 2415540"/>
              <a:gd name="connsiteY0" fmla="*/ 0 h 1172846"/>
              <a:gd name="connsiteX1" fmla="*/ 2415540 w 2415540"/>
              <a:gd name="connsiteY1" fmla="*/ 0 h 1172846"/>
              <a:gd name="connsiteX2" fmla="*/ 2415540 w 2415540"/>
              <a:gd name="connsiteY2" fmla="*/ 1172846 h 1172846"/>
              <a:gd name="connsiteX3" fmla="*/ 586423 w 2415540"/>
              <a:gd name="connsiteY3" fmla="*/ 1172845 h 1172846"/>
              <a:gd name="connsiteX4" fmla="*/ 11914 w 2415540"/>
              <a:gd name="connsiteY4" fmla="*/ 704607 h 1172846"/>
              <a:gd name="connsiteX5" fmla="*/ 0 w 2415540"/>
              <a:gd name="connsiteY5" fmla="*/ 586423 h 1172846"/>
              <a:gd name="connsiteX6" fmla="*/ 11914 w 2415540"/>
              <a:gd name="connsiteY6" fmla="*/ 468238 h 1172846"/>
              <a:gd name="connsiteX7" fmla="*/ 586423 w 2415540"/>
              <a:gd name="connsiteY7" fmla="*/ 0 h 1172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415540" h="1172846">
                <a:moveTo>
                  <a:pt x="586423" y="0"/>
                </a:moveTo>
                <a:lnTo>
                  <a:pt x="2415540" y="0"/>
                </a:lnTo>
                <a:lnTo>
                  <a:pt x="2415540" y="1172846"/>
                </a:lnTo>
                <a:lnTo>
                  <a:pt x="586423" y="1172845"/>
                </a:lnTo>
                <a:cubicBezTo>
                  <a:pt x="303035" y="1172845"/>
                  <a:pt x="66596" y="971830"/>
                  <a:pt x="11914" y="704607"/>
                </a:cubicBezTo>
                <a:lnTo>
                  <a:pt x="0" y="586423"/>
                </a:lnTo>
                <a:lnTo>
                  <a:pt x="11914" y="468238"/>
                </a:lnTo>
                <a:cubicBezTo>
                  <a:pt x="66596" y="201016"/>
                  <a:pt x="303035" y="0"/>
                  <a:pt x="586423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任意多边形: 形状 27"/>
          <p:cNvSpPr/>
          <p:nvPr userDrawn="1">
            <p:custDataLst>
              <p:tags r:id="rId13"/>
            </p:custDataLst>
          </p:nvPr>
        </p:nvSpPr>
        <p:spPr>
          <a:xfrm>
            <a:off x="1626870" y="0"/>
            <a:ext cx="1257935" cy="628650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9" name="任意多边形: 形状 28"/>
          <p:cNvSpPr/>
          <p:nvPr userDrawn="1">
            <p:custDataLst>
              <p:tags r:id="rId14"/>
            </p:custDataLst>
          </p:nvPr>
        </p:nvSpPr>
        <p:spPr>
          <a:xfrm>
            <a:off x="1452880" y="0"/>
            <a:ext cx="1605915" cy="802640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30" name="任意多边形: 形状 29"/>
          <p:cNvSpPr/>
          <p:nvPr userDrawn="1">
            <p:custDataLst>
              <p:tags r:id="rId15"/>
            </p:custDataLst>
          </p:nvPr>
        </p:nvSpPr>
        <p:spPr>
          <a:xfrm>
            <a:off x="1285240" y="0"/>
            <a:ext cx="1941195" cy="97091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31" name="任意多边形: 形状 30"/>
          <p:cNvSpPr/>
          <p:nvPr userDrawn="1">
            <p:custDataLst>
              <p:tags r:id="rId16"/>
            </p:custDataLst>
          </p:nvPr>
        </p:nvSpPr>
        <p:spPr>
          <a:xfrm>
            <a:off x="1103630" y="0"/>
            <a:ext cx="2304415" cy="115252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32" name="任意多边形: 形状 31"/>
          <p:cNvSpPr/>
          <p:nvPr userDrawn="1">
            <p:custDataLst>
              <p:tags r:id="rId17"/>
            </p:custDataLst>
          </p:nvPr>
        </p:nvSpPr>
        <p:spPr>
          <a:xfrm>
            <a:off x="890905" y="0"/>
            <a:ext cx="2728595" cy="136461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2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18"/>
            </p:custDataLst>
          </p:nvPr>
        </p:nvSpPr>
        <p:spPr>
          <a:xfrm>
            <a:off x="838200" y="1200313"/>
            <a:ext cx="8768398" cy="2255687"/>
          </a:xfrm>
        </p:spPr>
        <p:txBody>
          <a:bodyPr anchor="b"/>
          <a:lstStyle>
            <a:lvl1pPr algn="l">
              <a:lnSpc>
                <a:spcPct val="100000"/>
              </a:lnSpc>
              <a:defRPr sz="6000"/>
            </a:lvl1pPr>
          </a:lstStyle>
          <a:p>
            <a:r>
              <a:rPr lang="zh-CN" altLang="en-US"/>
              <a:t>单击编辑母版标题样式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" name="文本占位符 9"/>
          <p:cNvSpPr>
            <a:spLocks noGrp="1"/>
          </p:cNvSpPr>
          <p:nvPr>
            <p:ph type="body" sz="quarter" idx="13" hasCustomPrompt="1"/>
            <p:custDataLst>
              <p:tags r:id="rId22"/>
            </p:custDataLst>
          </p:nvPr>
        </p:nvSpPr>
        <p:spPr>
          <a:xfrm>
            <a:off x="886326" y="5123536"/>
            <a:ext cx="5711905" cy="834976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600" b="1">
                <a:solidFill>
                  <a:schemeClr val="accent4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4" name="文本占位符 13"/>
          <p:cNvSpPr>
            <a:spLocks noGrp="1"/>
          </p:cNvSpPr>
          <p:nvPr>
            <p:ph type="body" sz="quarter" idx="14" hasCustomPrompt="1"/>
            <p:custDataLst>
              <p:tags r:id="rId23"/>
            </p:custDataLst>
          </p:nvPr>
        </p:nvSpPr>
        <p:spPr>
          <a:xfrm>
            <a:off x="3718231" y="3919467"/>
            <a:ext cx="2880000" cy="1025602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24" name="文本占位符 23"/>
          <p:cNvSpPr>
            <a:spLocks noGrp="1"/>
          </p:cNvSpPr>
          <p:nvPr>
            <p:ph type="body" sz="quarter" idx="17" hasCustomPrompt="1"/>
            <p:custDataLst>
              <p:tags r:id="rId24"/>
            </p:custDataLst>
          </p:nvPr>
        </p:nvSpPr>
        <p:spPr>
          <a:xfrm>
            <a:off x="886326" y="3921543"/>
            <a:ext cx="2743200" cy="1025602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31.xml" /><Relationship Id="rId13" Type="http://schemas.openxmlformats.org/officeDocument/2006/relationships/tags" Target="../tags/tag132.xml" /><Relationship Id="rId14" Type="http://schemas.openxmlformats.org/officeDocument/2006/relationships/tags" Target="../tags/tag133.xml" /><Relationship Id="rId15" Type="http://schemas.openxmlformats.org/officeDocument/2006/relationships/tags" Target="../tags/tag134.xml" /><Relationship Id="rId16" Type="http://schemas.openxmlformats.org/officeDocument/2006/relationships/tags" Target="../tags/tag135.xml" /><Relationship Id="rId17" Type="http://schemas.openxmlformats.org/officeDocument/2006/relationships/tags" Target="../tags/tag136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accent4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37.xml" /><Relationship Id="rId3" Type="http://schemas.openxmlformats.org/officeDocument/2006/relationships/tags" Target="../tags/tag138.xml" /><Relationship Id="rId4" Type="http://schemas.openxmlformats.org/officeDocument/2006/relationships/tags" Target="../tags/tag139.xml" /><Relationship Id="rId5" Type="http://schemas.openxmlformats.org/officeDocument/2006/relationships/tags" Target="../tags/tag140.xml" /><Relationship Id="rId6" Type="http://schemas.openxmlformats.org/officeDocument/2006/relationships/tags" Target="../tags/tag14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50.xml" /><Relationship Id="rId11" Type="http://schemas.openxmlformats.org/officeDocument/2006/relationships/tags" Target="../tags/tag151.xml" /><Relationship Id="rId12" Type="http://schemas.openxmlformats.org/officeDocument/2006/relationships/tags" Target="../tags/tag152.xml" /><Relationship Id="rId13" Type="http://schemas.openxmlformats.org/officeDocument/2006/relationships/tags" Target="../tags/tag153.xml" /><Relationship Id="rId14" Type="http://schemas.openxmlformats.org/officeDocument/2006/relationships/tags" Target="../tags/tag154.xml" /><Relationship Id="rId2" Type="http://schemas.openxmlformats.org/officeDocument/2006/relationships/tags" Target="../tags/tag142.xml" /><Relationship Id="rId3" Type="http://schemas.openxmlformats.org/officeDocument/2006/relationships/tags" Target="../tags/tag143.xml" /><Relationship Id="rId4" Type="http://schemas.openxmlformats.org/officeDocument/2006/relationships/tags" Target="../tags/tag144.xml" /><Relationship Id="rId5" Type="http://schemas.openxmlformats.org/officeDocument/2006/relationships/tags" Target="../tags/tag145.xml" /><Relationship Id="rId6" Type="http://schemas.openxmlformats.org/officeDocument/2006/relationships/tags" Target="../tags/tag146.xml" /><Relationship Id="rId7" Type="http://schemas.openxmlformats.org/officeDocument/2006/relationships/tags" Target="../tags/tag147.xml" /><Relationship Id="rId8" Type="http://schemas.openxmlformats.org/officeDocument/2006/relationships/tags" Target="../tags/tag148.xml" /><Relationship Id="rId9" Type="http://schemas.openxmlformats.org/officeDocument/2006/relationships/tags" Target="../tags/tag149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5.xml" /><Relationship Id="rId3" Type="http://schemas.openxmlformats.org/officeDocument/2006/relationships/tags" Target="../tags/tag156.xml" /><Relationship Id="rId4" Type="http://schemas.openxmlformats.org/officeDocument/2006/relationships/tags" Target="../tags/tag157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6.xml" /><Relationship Id="rId11" Type="http://schemas.openxmlformats.org/officeDocument/2006/relationships/tags" Target="../tags/tag167.xml" /><Relationship Id="rId12" Type="http://schemas.openxmlformats.org/officeDocument/2006/relationships/tags" Target="../tags/tag168.xml" /><Relationship Id="rId13" Type="http://schemas.openxmlformats.org/officeDocument/2006/relationships/tags" Target="../tags/tag169.xml" /><Relationship Id="rId14" Type="http://schemas.openxmlformats.org/officeDocument/2006/relationships/tags" Target="../tags/tag170.xml" /><Relationship Id="rId15" Type="http://schemas.openxmlformats.org/officeDocument/2006/relationships/tags" Target="../tags/tag171.xml" /><Relationship Id="rId16" Type="http://schemas.openxmlformats.org/officeDocument/2006/relationships/tags" Target="../tags/tag172.xml" /><Relationship Id="rId17" Type="http://schemas.openxmlformats.org/officeDocument/2006/relationships/tags" Target="../tags/tag173.xml" /><Relationship Id="rId18" Type="http://schemas.openxmlformats.org/officeDocument/2006/relationships/tags" Target="../tags/tag174.xml" /><Relationship Id="rId19" Type="http://schemas.openxmlformats.org/officeDocument/2006/relationships/tags" Target="../tags/tag175.xml" /><Relationship Id="rId2" Type="http://schemas.openxmlformats.org/officeDocument/2006/relationships/tags" Target="../tags/tag158.xml" /><Relationship Id="rId20" Type="http://schemas.openxmlformats.org/officeDocument/2006/relationships/tags" Target="../tags/tag176.xml" /><Relationship Id="rId3" Type="http://schemas.openxmlformats.org/officeDocument/2006/relationships/tags" Target="../tags/tag159.xml" /><Relationship Id="rId4" Type="http://schemas.openxmlformats.org/officeDocument/2006/relationships/tags" Target="../tags/tag160.xml" /><Relationship Id="rId5" Type="http://schemas.openxmlformats.org/officeDocument/2006/relationships/tags" Target="../tags/tag161.xml" /><Relationship Id="rId6" Type="http://schemas.openxmlformats.org/officeDocument/2006/relationships/tags" Target="../tags/tag162.xml" /><Relationship Id="rId7" Type="http://schemas.openxmlformats.org/officeDocument/2006/relationships/tags" Target="../tags/tag163.xml" /><Relationship Id="rId8" Type="http://schemas.openxmlformats.org/officeDocument/2006/relationships/tags" Target="../tags/tag164.xml" /><Relationship Id="rId9" Type="http://schemas.openxmlformats.org/officeDocument/2006/relationships/tags" Target="../tags/tag16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5.xml" /><Relationship Id="rId11" Type="http://schemas.openxmlformats.org/officeDocument/2006/relationships/tags" Target="../tags/tag186.xml" /><Relationship Id="rId12" Type="http://schemas.openxmlformats.org/officeDocument/2006/relationships/tags" Target="../tags/tag187.xml" /><Relationship Id="rId13" Type="http://schemas.openxmlformats.org/officeDocument/2006/relationships/tags" Target="../tags/tag188.xml" /><Relationship Id="rId14" Type="http://schemas.openxmlformats.org/officeDocument/2006/relationships/tags" Target="../tags/tag189.xml" /><Relationship Id="rId15" Type="http://schemas.openxmlformats.org/officeDocument/2006/relationships/tags" Target="../tags/tag190.xml" /><Relationship Id="rId2" Type="http://schemas.openxmlformats.org/officeDocument/2006/relationships/tags" Target="../tags/tag177.xml" /><Relationship Id="rId3" Type="http://schemas.openxmlformats.org/officeDocument/2006/relationships/tags" Target="../tags/tag178.xml" /><Relationship Id="rId4" Type="http://schemas.openxmlformats.org/officeDocument/2006/relationships/tags" Target="../tags/tag179.xml" /><Relationship Id="rId5" Type="http://schemas.openxmlformats.org/officeDocument/2006/relationships/tags" Target="../tags/tag180.xml" /><Relationship Id="rId6" Type="http://schemas.openxmlformats.org/officeDocument/2006/relationships/tags" Target="../tags/tag181.xml" /><Relationship Id="rId7" Type="http://schemas.openxmlformats.org/officeDocument/2006/relationships/tags" Target="../tags/tag182.xml" /><Relationship Id="rId8" Type="http://schemas.openxmlformats.org/officeDocument/2006/relationships/tags" Target="../tags/tag183.xml" /><Relationship Id="rId9" Type="http://schemas.openxmlformats.org/officeDocument/2006/relationships/tags" Target="../tags/tag18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9.xml" /><Relationship Id="rId11" Type="http://schemas.openxmlformats.org/officeDocument/2006/relationships/tags" Target="../tags/tag200.xml" /><Relationship Id="rId12" Type="http://schemas.openxmlformats.org/officeDocument/2006/relationships/tags" Target="../tags/tag201.xml" /><Relationship Id="rId13" Type="http://schemas.openxmlformats.org/officeDocument/2006/relationships/tags" Target="../tags/tag202.xml" /><Relationship Id="rId14" Type="http://schemas.openxmlformats.org/officeDocument/2006/relationships/tags" Target="../tags/tag203.xml" /><Relationship Id="rId15" Type="http://schemas.openxmlformats.org/officeDocument/2006/relationships/tags" Target="../tags/tag204.xml" /><Relationship Id="rId16" Type="http://schemas.openxmlformats.org/officeDocument/2006/relationships/tags" Target="../tags/tag205.xml" /><Relationship Id="rId2" Type="http://schemas.openxmlformats.org/officeDocument/2006/relationships/tags" Target="../tags/tag191.xml" /><Relationship Id="rId3" Type="http://schemas.openxmlformats.org/officeDocument/2006/relationships/tags" Target="../tags/tag192.xml" /><Relationship Id="rId4" Type="http://schemas.openxmlformats.org/officeDocument/2006/relationships/tags" Target="../tags/tag193.xml" /><Relationship Id="rId5" Type="http://schemas.openxmlformats.org/officeDocument/2006/relationships/tags" Target="../tags/tag194.xml" /><Relationship Id="rId6" Type="http://schemas.openxmlformats.org/officeDocument/2006/relationships/tags" Target="../tags/tag195.xml" /><Relationship Id="rId7" Type="http://schemas.openxmlformats.org/officeDocument/2006/relationships/tags" Target="../tags/tag196.xml" /><Relationship Id="rId8" Type="http://schemas.openxmlformats.org/officeDocument/2006/relationships/tags" Target="../tags/tag197.xml" /><Relationship Id="rId9" Type="http://schemas.openxmlformats.org/officeDocument/2006/relationships/tags" Target="../tags/tag19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06.xml" /><Relationship Id="rId3" Type="http://schemas.openxmlformats.org/officeDocument/2006/relationships/tags" Target="../tags/tag207.xml" /><Relationship Id="rId4" Type="http://schemas.openxmlformats.org/officeDocument/2006/relationships/tags" Target="../tags/tag20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7.xml" /><Relationship Id="rId11" Type="http://schemas.openxmlformats.org/officeDocument/2006/relationships/tags" Target="../tags/tag218.xml" /><Relationship Id="rId12" Type="http://schemas.openxmlformats.org/officeDocument/2006/relationships/tags" Target="../tags/tag219.xml" /><Relationship Id="rId13" Type="http://schemas.openxmlformats.org/officeDocument/2006/relationships/tags" Target="../tags/tag220.xml" /><Relationship Id="rId14" Type="http://schemas.openxmlformats.org/officeDocument/2006/relationships/tags" Target="../tags/tag221.xml" /><Relationship Id="rId15" Type="http://schemas.openxmlformats.org/officeDocument/2006/relationships/tags" Target="../tags/tag222.xml" /><Relationship Id="rId16" Type="http://schemas.openxmlformats.org/officeDocument/2006/relationships/tags" Target="../tags/tag223.xml" /><Relationship Id="rId17" Type="http://schemas.openxmlformats.org/officeDocument/2006/relationships/tags" Target="../tags/tag224.xml" /><Relationship Id="rId18" Type="http://schemas.openxmlformats.org/officeDocument/2006/relationships/tags" Target="../tags/tag225.xml" /><Relationship Id="rId19" Type="http://schemas.openxmlformats.org/officeDocument/2006/relationships/tags" Target="../tags/tag226.xml" /><Relationship Id="rId2" Type="http://schemas.openxmlformats.org/officeDocument/2006/relationships/tags" Target="../tags/tag209.xml" /><Relationship Id="rId20" Type="http://schemas.openxmlformats.org/officeDocument/2006/relationships/tags" Target="../tags/tag227.xml" /><Relationship Id="rId21" Type="http://schemas.openxmlformats.org/officeDocument/2006/relationships/tags" Target="../tags/tag228.xml" /><Relationship Id="rId22" Type="http://schemas.openxmlformats.org/officeDocument/2006/relationships/tags" Target="../tags/tag229.xml" /><Relationship Id="rId23" Type="http://schemas.openxmlformats.org/officeDocument/2006/relationships/tags" Target="../tags/tag230.xml" /><Relationship Id="rId24" Type="http://schemas.openxmlformats.org/officeDocument/2006/relationships/tags" Target="../tags/tag231.xml" /><Relationship Id="rId25" Type="http://schemas.openxmlformats.org/officeDocument/2006/relationships/tags" Target="../tags/tag232.xml" /><Relationship Id="rId26" Type="http://schemas.openxmlformats.org/officeDocument/2006/relationships/tags" Target="../tags/tag233.xml" /><Relationship Id="rId27" Type="http://schemas.openxmlformats.org/officeDocument/2006/relationships/tags" Target="../tags/tag234.xml" /><Relationship Id="rId28" Type="http://schemas.openxmlformats.org/officeDocument/2006/relationships/tags" Target="../tags/tag235.xml" /><Relationship Id="rId29" Type="http://schemas.openxmlformats.org/officeDocument/2006/relationships/tags" Target="../tags/tag236.xml" /><Relationship Id="rId3" Type="http://schemas.openxmlformats.org/officeDocument/2006/relationships/tags" Target="../tags/tag210.xml" /><Relationship Id="rId30" Type="http://schemas.openxmlformats.org/officeDocument/2006/relationships/tags" Target="../tags/tag237.xml" /><Relationship Id="rId31" Type="http://schemas.openxmlformats.org/officeDocument/2006/relationships/tags" Target="../tags/tag238.xml" /><Relationship Id="rId32" Type="http://schemas.openxmlformats.org/officeDocument/2006/relationships/tags" Target="../tags/tag239.xml" /><Relationship Id="rId33" Type="http://schemas.openxmlformats.org/officeDocument/2006/relationships/tags" Target="../tags/tag240.xml" /><Relationship Id="rId4" Type="http://schemas.openxmlformats.org/officeDocument/2006/relationships/tags" Target="../tags/tag211.xml" /><Relationship Id="rId5" Type="http://schemas.openxmlformats.org/officeDocument/2006/relationships/tags" Target="../tags/tag212.xml" /><Relationship Id="rId6" Type="http://schemas.openxmlformats.org/officeDocument/2006/relationships/tags" Target="../tags/tag213.xml" /><Relationship Id="rId7" Type="http://schemas.openxmlformats.org/officeDocument/2006/relationships/tags" Target="../tags/tag214.xml" /><Relationship Id="rId8" Type="http://schemas.openxmlformats.org/officeDocument/2006/relationships/tags" Target="../tags/tag215.xml" /><Relationship Id="rId9" Type="http://schemas.openxmlformats.org/officeDocument/2006/relationships/tags" Target="../tags/tag21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9.xml" /><Relationship Id="rId11" Type="http://schemas.openxmlformats.org/officeDocument/2006/relationships/tags" Target="../tags/tag250.xml" /><Relationship Id="rId12" Type="http://schemas.openxmlformats.org/officeDocument/2006/relationships/tags" Target="../tags/tag251.xml" /><Relationship Id="rId13" Type="http://schemas.openxmlformats.org/officeDocument/2006/relationships/tags" Target="../tags/tag252.xml" /><Relationship Id="rId2" Type="http://schemas.openxmlformats.org/officeDocument/2006/relationships/tags" Target="../tags/tag241.xml" /><Relationship Id="rId3" Type="http://schemas.openxmlformats.org/officeDocument/2006/relationships/tags" Target="../tags/tag242.xml" /><Relationship Id="rId4" Type="http://schemas.openxmlformats.org/officeDocument/2006/relationships/tags" Target="../tags/tag243.xml" /><Relationship Id="rId5" Type="http://schemas.openxmlformats.org/officeDocument/2006/relationships/tags" Target="../tags/tag244.xml" /><Relationship Id="rId6" Type="http://schemas.openxmlformats.org/officeDocument/2006/relationships/tags" Target="../tags/tag245.xml" /><Relationship Id="rId7" Type="http://schemas.openxmlformats.org/officeDocument/2006/relationships/tags" Target="../tags/tag246.xml" /><Relationship Id="rId8" Type="http://schemas.openxmlformats.org/officeDocument/2006/relationships/tags" Target="../tags/tag247.xml" /><Relationship Id="rId9" Type="http://schemas.openxmlformats.org/officeDocument/2006/relationships/tags" Target="../tags/tag24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61.xml" /><Relationship Id="rId11" Type="http://schemas.openxmlformats.org/officeDocument/2006/relationships/tags" Target="../tags/tag262.xml" /><Relationship Id="rId12" Type="http://schemas.openxmlformats.org/officeDocument/2006/relationships/tags" Target="../tags/tag263.xml" /><Relationship Id="rId13" Type="http://schemas.openxmlformats.org/officeDocument/2006/relationships/tags" Target="../tags/tag264.xml" /><Relationship Id="rId14" Type="http://schemas.openxmlformats.org/officeDocument/2006/relationships/tags" Target="../tags/tag265.xml" /><Relationship Id="rId15" Type="http://schemas.openxmlformats.org/officeDocument/2006/relationships/tags" Target="../tags/tag266.xml" /><Relationship Id="rId16" Type="http://schemas.openxmlformats.org/officeDocument/2006/relationships/tags" Target="../tags/tag267.xml" /><Relationship Id="rId17" Type="http://schemas.openxmlformats.org/officeDocument/2006/relationships/tags" Target="../tags/tag268.xml" /><Relationship Id="rId18" Type="http://schemas.openxmlformats.org/officeDocument/2006/relationships/tags" Target="../tags/tag269.xml" /><Relationship Id="rId19" Type="http://schemas.openxmlformats.org/officeDocument/2006/relationships/tags" Target="../tags/tag270.xml" /><Relationship Id="rId2" Type="http://schemas.openxmlformats.org/officeDocument/2006/relationships/tags" Target="../tags/tag253.xml" /><Relationship Id="rId20" Type="http://schemas.openxmlformats.org/officeDocument/2006/relationships/tags" Target="../tags/tag271.xml" /><Relationship Id="rId21" Type="http://schemas.openxmlformats.org/officeDocument/2006/relationships/tags" Target="../tags/tag272.xml" /><Relationship Id="rId3" Type="http://schemas.openxmlformats.org/officeDocument/2006/relationships/tags" Target="../tags/tag254.xml" /><Relationship Id="rId4" Type="http://schemas.openxmlformats.org/officeDocument/2006/relationships/tags" Target="../tags/tag255.xml" /><Relationship Id="rId5" Type="http://schemas.openxmlformats.org/officeDocument/2006/relationships/tags" Target="../tags/tag256.xml" /><Relationship Id="rId6" Type="http://schemas.openxmlformats.org/officeDocument/2006/relationships/tags" Target="../tags/tag257.xml" /><Relationship Id="rId7" Type="http://schemas.openxmlformats.org/officeDocument/2006/relationships/tags" Target="../tags/tag258.xml" /><Relationship Id="rId8" Type="http://schemas.openxmlformats.org/officeDocument/2006/relationships/tags" Target="../tags/tag259.xml" /><Relationship Id="rId9" Type="http://schemas.openxmlformats.org/officeDocument/2006/relationships/tags" Target="../tags/tag260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73.xml" /><Relationship Id="rId3" Type="http://schemas.openxmlformats.org/officeDocument/2006/relationships/tags" Target="../tags/tag274.xml" /><Relationship Id="rId4" Type="http://schemas.openxmlformats.org/officeDocument/2006/relationships/tags" Target="../tags/tag27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8022047064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2131488"/>
            <a:ext cx="8708376" cy="1800000"/>
          </a:xfrm>
        </p:spPr>
        <p:txBody>
          <a:bodyPr/>
          <a:lstStyle/>
          <a:p>
            <a:r>
              <a:rPr lang="zh-CN" altLang="en-US"/>
              <a:t>玻璃体损伤查房</a:t>
            </a:r>
            <a:endParaRPr lang="zh-CN" altLang="en-US"/>
          </a:p>
        </p:txBody>
      </p:sp>
      <p:sp>
        <p:nvSpPr>
          <p:cNvPr id="6" name="公司名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42642" y="5230368"/>
            <a:ext cx="2743199" cy="976128"/>
          </a:xfrm>
        </p:spPr>
        <p:txBody>
          <a:bodyPr/>
          <a:lstStyle/>
          <a:p>
            <a:r>
              <a:rPr lang="en-US" altLang="zh-CN"/>
              <a:t>YOUR LOGO</a:t>
            </a:r>
            <a:endParaRPr lang="zh-CN" altLang="en-US"/>
          </a:p>
        </p:txBody>
      </p:sp>
      <p:sp>
        <p:nvSpPr>
          <p:cNvPr id="7" name="日期时间"/>
          <p:cNvSpPr>
            <a:spLocks noGrp="1"/>
          </p:cNvSpPr>
          <p:nvPr>
            <p:ph type="body" sz="quarter" idx="14"/>
            <p:custDataLst>
              <p:tags r:id="rId4"/>
            </p:custDataLst>
          </p:nvPr>
        </p:nvSpPr>
        <p:spPr>
          <a:xfrm>
            <a:off x="3360716" y="4168127"/>
            <a:ext cx="2950805" cy="976128"/>
          </a:xfrm>
        </p:spPr>
        <p:txBody>
          <a:bodyPr/>
          <a:lstStyle/>
          <a:p>
            <a:r>
              <a:rPr lang="zh-CN" altLang="en-US"/>
              <a:t>汇报时间：</a:t>
            </a:r>
            <a:r>
              <a:rPr lang="en-US" altLang="zh-CN"/>
              <a:t>20XX/XX/XX</a:t>
            </a:r>
            <a:endParaRPr lang="en-US" altLang="zh-CN"/>
          </a:p>
        </p:txBody>
      </p:sp>
      <p:sp>
        <p:nvSpPr>
          <p:cNvPr id="10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838200" y="4168895"/>
            <a:ext cx="2463645" cy="976128"/>
          </a:xfrm>
        </p:spPr>
        <p:txBody>
          <a:bodyPr>
            <a:normAutofit/>
          </a:bodyPr>
          <a:lstStyle/>
          <a:p>
            <a:r>
              <a:rPr lang="zh-CN" altLang="en-US"/>
              <a:t>汇报人：刀客特万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序号"/>
          <p:cNvSpPr txBox="1"/>
          <p:nvPr>
            <p:custDataLst>
              <p:tags r:id="rId2"/>
            </p:custDataLst>
          </p:nvPr>
        </p:nvSpPr>
        <p:spPr>
          <a:xfrm>
            <a:off x="6299200" y="73342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1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7" name="项标题"/>
          <p:cNvSpPr txBox="1"/>
          <p:nvPr>
            <p:custDataLst>
              <p:tags r:id="rId3"/>
            </p:custDataLst>
          </p:nvPr>
        </p:nvSpPr>
        <p:spPr>
          <a:xfrm>
            <a:off x="7138670" y="805180"/>
            <a:ext cx="4684395" cy="82296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玻璃体损伤疾病相关知识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1" name="序号"/>
          <p:cNvSpPr txBox="1"/>
          <p:nvPr>
            <p:custDataLst>
              <p:tags r:id="rId4"/>
            </p:custDataLst>
          </p:nvPr>
        </p:nvSpPr>
        <p:spPr>
          <a:xfrm>
            <a:off x="6299200" y="190309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2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2" name="项标题"/>
          <p:cNvSpPr txBox="1"/>
          <p:nvPr>
            <p:custDataLst>
              <p:tags r:id="rId5"/>
            </p:custDataLst>
          </p:nvPr>
        </p:nvSpPr>
        <p:spPr>
          <a:xfrm>
            <a:off x="7138670" y="1974850"/>
            <a:ext cx="4684395" cy="82423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病例汇报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4" name="序号"/>
          <p:cNvSpPr txBox="1"/>
          <p:nvPr>
            <p:custDataLst>
              <p:tags r:id="rId6"/>
            </p:custDataLst>
          </p:nvPr>
        </p:nvSpPr>
        <p:spPr>
          <a:xfrm>
            <a:off x="6299200" y="307403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3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5" name="项标题"/>
          <p:cNvSpPr txBox="1"/>
          <p:nvPr>
            <p:custDataLst>
              <p:tags r:id="rId7"/>
            </p:custDataLst>
          </p:nvPr>
        </p:nvSpPr>
        <p:spPr>
          <a:xfrm>
            <a:off x="7138670" y="3145790"/>
            <a:ext cx="4684395" cy="82423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护理诊断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7" name="序号"/>
          <p:cNvSpPr txBox="1"/>
          <p:nvPr>
            <p:custDataLst>
              <p:tags r:id="rId8"/>
            </p:custDataLst>
          </p:nvPr>
        </p:nvSpPr>
        <p:spPr>
          <a:xfrm>
            <a:off x="6299200" y="424497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4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8" name="项标题"/>
          <p:cNvSpPr txBox="1"/>
          <p:nvPr>
            <p:custDataLst>
              <p:tags r:id="rId9"/>
            </p:custDataLst>
          </p:nvPr>
        </p:nvSpPr>
        <p:spPr>
          <a:xfrm>
            <a:off x="7138670" y="4317365"/>
            <a:ext cx="4684395" cy="82423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护理措施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4" name="标题"/>
          <p:cNvSpPr>
            <a:spLocks noGrp="1"/>
          </p:cNvSpPr>
          <p:nvPr>
            <p:ph type="title"/>
            <p:custDataLst>
              <p:tags r:id="rId10"/>
            </p:custDataLst>
          </p:nvPr>
        </p:nvSpPr>
        <p:spPr>
          <a:xfrm>
            <a:off x="1226820" y="2446668"/>
            <a:ext cx="2880000" cy="1081088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目录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5" name="副标题"/>
          <p:cNvSpPr>
            <a:spLocks noGrp="1"/>
          </p:cNvSpPr>
          <p:nvPr>
            <p:ph type="body" idx="1"/>
            <p:custDataLst>
              <p:tags r:id="rId11"/>
            </p:custDataLst>
          </p:nvPr>
        </p:nvSpPr>
        <p:spPr>
          <a:xfrm>
            <a:off x="1226821" y="3616668"/>
            <a:ext cx="2880000" cy="504000"/>
          </a:xfrm>
        </p:spPr>
        <p:txBody>
          <a:bodyPr/>
          <a:lstStyle/>
          <a:p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CONTENTS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3" name="序号"/>
          <p:cNvSpPr txBox="1"/>
          <p:nvPr>
            <p:custDataLst>
              <p:tags r:id="rId12"/>
            </p:custDataLst>
          </p:nvPr>
        </p:nvSpPr>
        <p:spPr>
          <a:xfrm>
            <a:off x="6299200" y="541591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5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8" name="项标题"/>
          <p:cNvSpPr txBox="1"/>
          <p:nvPr>
            <p:custDataLst>
              <p:tags r:id="rId13"/>
            </p:custDataLst>
          </p:nvPr>
        </p:nvSpPr>
        <p:spPr>
          <a:xfrm>
            <a:off x="7138670" y="5488305"/>
            <a:ext cx="4684395" cy="82423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健康宣教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玻璃体损伤疾病相关知识</a:t>
            </a:r>
            <a:endParaRPr lang="zh-CN" altLang="en-US"/>
          </a:p>
        </p:txBody>
      </p:sp>
      <p:sp>
        <p:nvSpPr>
          <p:cNvPr id="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ONE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玻璃体损伤的定义和病因</a:t>
            </a:r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2"/>
            </p:custDataLst>
          </p:nvPr>
        </p:nvSpPr>
        <p:spPr>
          <a:xfrm>
            <a:off x="1301726" y="1590497"/>
            <a:ext cx="4644916" cy="1274696"/>
          </a:xfrm>
          <a:prstGeom prst="rect">
            <a:avLst/>
          </a:prstGeom>
          <a:noFill/>
          <a:ln w="190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Arial" pitchFamily="34" charset="0"/>
              <a:ea typeface="微软雅黑"/>
            </a:endParaRPr>
          </a:p>
        </p:txBody>
      </p:sp>
      <p:sp>
        <p:nvSpPr>
          <p:cNvPr id="8" name="矩形 7"/>
          <p:cNvSpPr/>
          <p:nvPr>
            <p:custDataLst>
              <p:tags r:id="rId3"/>
            </p:custDataLst>
          </p:nvPr>
        </p:nvSpPr>
        <p:spPr>
          <a:xfrm>
            <a:off x="6709528" y="1590497"/>
            <a:ext cx="4644916" cy="1274696"/>
          </a:xfrm>
          <a:prstGeom prst="rect">
            <a:avLst/>
          </a:prstGeom>
          <a:noFill/>
          <a:ln w="1905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Arial" pitchFamily="34" charset="0"/>
              <a:ea typeface="微软雅黑"/>
            </a:endParaRPr>
          </a:p>
        </p:txBody>
      </p:sp>
      <p:sp>
        <p:nvSpPr>
          <p:cNvPr id="10" name="矩形: 圆角 9"/>
          <p:cNvSpPr/>
          <p:nvPr>
            <p:custDataLst>
              <p:tags r:id="rId4"/>
            </p:custDataLst>
          </p:nvPr>
        </p:nvSpPr>
        <p:spPr>
          <a:xfrm>
            <a:off x="838200" y="1773976"/>
            <a:ext cx="907738" cy="907738"/>
          </a:xfrm>
          <a:prstGeom prst="round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0" rtlCol="0" anchor="ctr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latin typeface="+mn-ea"/>
              </a:rPr>
              <a:t>01</a:t>
            </a:r>
            <a:endParaRPr lang="en-US" altLang="zh-CN" sz="3600" b="1">
              <a:latin typeface="+mn-ea"/>
            </a:endParaRPr>
          </a:p>
        </p:txBody>
      </p:sp>
      <p:sp>
        <p:nvSpPr>
          <p:cNvPr id="12" name="矩形: 圆角 11"/>
          <p:cNvSpPr/>
          <p:nvPr>
            <p:custDataLst>
              <p:tags r:id="rId5"/>
            </p:custDataLst>
          </p:nvPr>
        </p:nvSpPr>
        <p:spPr>
          <a:xfrm>
            <a:off x="6240208" y="1773976"/>
            <a:ext cx="907738" cy="907738"/>
          </a:xfrm>
          <a:prstGeom prst="round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0" rtlCol="0" anchor="ctr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latin typeface="+mn-ea"/>
              </a:rPr>
              <a:t>02</a:t>
            </a:r>
            <a:endParaRPr lang="en-US" altLang="zh-CN" sz="3600" b="1">
              <a:latin typeface="+mn-ea"/>
            </a:endParaRPr>
          </a:p>
        </p:txBody>
      </p:sp>
      <p:sp>
        <p:nvSpPr>
          <p:cNvPr id="7" name="矩形 6"/>
          <p:cNvSpPr/>
          <p:nvPr>
            <p:custDataLst>
              <p:tags r:id="rId6"/>
            </p:custDataLst>
          </p:nvPr>
        </p:nvSpPr>
        <p:spPr>
          <a:xfrm>
            <a:off x="1301726" y="3133652"/>
            <a:ext cx="4644916" cy="1274696"/>
          </a:xfrm>
          <a:prstGeom prst="rect">
            <a:avLst/>
          </a:prstGeom>
          <a:noFill/>
          <a:ln w="1905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Arial" pitchFamily="34" charset="0"/>
              <a:ea typeface="微软雅黑"/>
            </a:endParaRPr>
          </a:p>
        </p:txBody>
      </p:sp>
      <p:sp>
        <p:nvSpPr>
          <p:cNvPr id="9" name="矩形 8"/>
          <p:cNvSpPr/>
          <p:nvPr>
            <p:custDataLst>
              <p:tags r:id="rId7"/>
            </p:custDataLst>
          </p:nvPr>
        </p:nvSpPr>
        <p:spPr>
          <a:xfrm>
            <a:off x="6709528" y="3133652"/>
            <a:ext cx="4644916" cy="1274696"/>
          </a:xfrm>
          <a:prstGeom prst="rect">
            <a:avLst/>
          </a:prstGeom>
          <a:noFill/>
          <a:ln w="1905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Arial" pitchFamily="34" charset="0"/>
              <a:ea typeface="微软雅黑"/>
            </a:endParaRPr>
          </a:p>
        </p:txBody>
      </p:sp>
      <p:sp>
        <p:nvSpPr>
          <p:cNvPr id="11" name="矩形: 圆角 10"/>
          <p:cNvSpPr/>
          <p:nvPr>
            <p:custDataLst>
              <p:tags r:id="rId8"/>
            </p:custDataLst>
          </p:nvPr>
        </p:nvSpPr>
        <p:spPr>
          <a:xfrm>
            <a:off x="838200" y="3317131"/>
            <a:ext cx="907738" cy="907738"/>
          </a:xfrm>
          <a:prstGeom prst="round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0" rtlCol="0" anchor="ctr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latin typeface="+mn-ea"/>
              </a:rPr>
              <a:t>03</a:t>
            </a:r>
            <a:endParaRPr lang="en-US" altLang="zh-CN" sz="3600" b="1">
              <a:latin typeface="+mn-ea"/>
            </a:endParaRPr>
          </a:p>
        </p:txBody>
      </p:sp>
      <p:sp>
        <p:nvSpPr>
          <p:cNvPr id="13" name="矩形: 圆角 12"/>
          <p:cNvSpPr/>
          <p:nvPr>
            <p:custDataLst>
              <p:tags r:id="rId9"/>
            </p:custDataLst>
          </p:nvPr>
        </p:nvSpPr>
        <p:spPr>
          <a:xfrm>
            <a:off x="6240208" y="3317131"/>
            <a:ext cx="907738" cy="907738"/>
          </a:xfrm>
          <a:prstGeom prst="round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0" rtlCol="0" anchor="ctr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latin typeface="+mn-ea"/>
              </a:rPr>
              <a:t>04</a:t>
            </a:r>
            <a:endParaRPr lang="en-US" altLang="zh-CN" sz="3600" b="1">
              <a:latin typeface="+mn-ea"/>
            </a:endParaRPr>
          </a:p>
        </p:txBody>
      </p:sp>
      <p:sp>
        <p:nvSpPr>
          <p:cNvPr id="4" name="矩形 3"/>
          <p:cNvSpPr/>
          <p:nvPr>
            <p:custDataLst>
              <p:tags r:id="rId10"/>
            </p:custDataLst>
          </p:nvPr>
        </p:nvSpPr>
        <p:spPr>
          <a:xfrm>
            <a:off x="1301726" y="4676807"/>
            <a:ext cx="4644916" cy="1274696"/>
          </a:xfrm>
          <a:prstGeom prst="rect">
            <a:avLst/>
          </a:prstGeom>
          <a:noFill/>
          <a:ln w="19050">
            <a:solidFill>
              <a:schemeClr val="accent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Arial" pitchFamily="34" charset="0"/>
              <a:ea typeface="微软雅黑"/>
            </a:endParaRPr>
          </a:p>
        </p:txBody>
      </p:sp>
      <p:sp>
        <p:nvSpPr>
          <p:cNvPr id="5" name="矩形 4"/>
          <p:cNvSpPr/>
          <p:nvPr>
            <p:custDataLst>
              <p:tags r:id="rId11"/>
            </p:custDataLst>
          </p:nvPr>
        </p:nvSpPr>
        <p:spPr>
          <a:xfrm>
            <a:off x="6709528" y="4676807"/>
            <a:ext cx="4644916" cy="1274696"/>
          </a:xfrm>
          <a:prstGeom prst="rect">
            <a:avLst/>
          </a:prstGeom>
          <a:noFill/>
          <a:ln w="19050"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Arial" pitchFamily="34" charset="0"/>
              <a:ea typeface="微软雅黑"/>
            </a:endParaRPr>
          </a:p>
        </p:txBody>
      </p:sp>
      <p:sp>
        <p:nvSpPr>
          <p:cNvPr id="14" name="矩形: 圆角 3"/>
          <p:cNvSpPr/>
          <p:nvPr>
            <p:custDataLst>
              <p:tags r:id="rId12"/>
            </p:custDataLst>
          </p:nvPr>
        </p:nvSpPr>
        <p:spPr>
          <a:xfrm>
            <a:off x="838200" y="4860286"/>
            <a:ext cx="907738" cy="907738"/>
          </a:xfrm>
          <a:prstGeom prst="round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0" rtlCol="0" anchor="ctr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latin typeface="+mn-ea"/>
              </a:rPr>
              <a:t>05</a:t>
            </a:r>
            <a:endParaRPr lang="en-US" altLang="zh-CN" sz="3600" b="1">
              <a:latin typeface="+mn-ea"/>
            </a:endParaRPr>
          </a:p>
        </p:txBody>
      </p:sp>
      <p:sp>
        <p:nvSpPr>
          <p:cNvPr id="26" name="矩形: 圆角 25"/>
          <p:cNvSpPr/>
          <p:nvPr>
            <p:custDataLst>
              <p:tags r:id="rId13"/>
            </p:custDataLst>
          </p:nvPr>
        </p:nvSpPr>
        <p:spPr>
          <a:xfrm>
            <a:off x="6240208" y="4860286"/>
            <a:ext cx="907738" cy="907738"/>
          </a:xfrm>
          <a:prstGeom prst="round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0" rtlCol="0" anchor="ctr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latin typeface="+mn-ea"/>
              </a:rPr>
              <a:t>06</a:t>
            </a:r>
            <a:endParaRPr lang="en-US" altLang="zh-CN" sz="3600" b="1">
              <a:latin typeface="+mn-ea"/>
            </a:endParaRPr>
          </a:p>
        </p:txBody>
      </p:sp>
      <p:sp>
        <p:nvSpPr>
          <p:cNvPr id="31" name="TextBox 2"/>
          <p:cNvSpPr txBox="1"/>
          <p:nvPr>
            <p:custDataLst>
              <p:tags r:id="rId14"/>
            </p:custDataLst>
          </p:nvPr>
        </p:nvSpPr>
        <p:spPr>
          <a:xfrm>
            <a:off x="7529068" y="4995481"/>
            <a:ext cx="3507990" cy="688851"/>
          </a:xfrm>
          <a:prstGeom prst="rect">
            <a:avLst/>
          </a:prstGeom>
          <a:noFill/>
        </p:spPr>
        <p:txBody>
          <a:bodyPr wrap="square" lIns="91440" tIns="0" rIns="91440" bIns="45720" rtlCol="0" anchor="ctr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cs typeface="微软雅黑" panose="020b0503020204020204" charset="-122"/>
                <a:sym typeface="+mn-lt"/>
              </a:rPr>
              <a:t>遗传性疾病：某些遗传性疾病可能导致玻璃体结构异常，进而导致玻璃体损伤。</a:t>
            </a:r>
            <a:endParaRPr lang="zh-CN" altLang="en-US" sz="12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cs typeface="微软雅黑" panose="020b0503020204020204" charset="-122"/>
              <a:sym typeface="+mn-lt"/>
            </a:endParaRPr>
          </a:p>
        </p:txBody>
      </p:sp>
      <p:sp>
        <p:nvSpPr>
          <p:cNvPr id="32" name="TextBox 2"/>
          <p:cNvSpPr txBox="1"/>
          <p:nvPr>
            <p:custDataLst>
              <p:tags r:id="rId15"/>
            </p:custDataLst>
          </p:nvPr>
        </p:nvSpPr>
        <p:spPr>
          <a:xfrm>
            <a:off x="2150236" y="4995481"/>
            <a:ext cx="3507990" cy="688851"/>
          </a:xfrm>
          <a:prstGeom prst="rect">
            <a:avLst/>
          </a:prstGeom>
          <a:noFill/>
        </p:spPr>
        <p:txBody>
          <a:bodyPr wrap="square" lIns="91440" tIns="0" rIns="91440" bIns="45720" rtlCol="0" anchor="ctr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cs typeface="微软雅黑" panose="020b0503020204020204" charset="-122"/>
                <a:sym typeface="+mn-lt"/>
              </a:rPr>
              <a:t>肿瘤：眼内肿瘤压迫玻璃体，可能导致玻璃体损伤。</a:t>
            </a:r>
            <a:endParaRPr lang="zh-CN" altLang="en-US" sz="12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cs typeface="微软雅黑" panose="020b0503020204020204" charset="-122"/>
              <a:sym typeface="+mn-lt"/>
            </a:endParaRPr>
          </a:p>
        </p:txBody>
      </p:sp>
      <p:sp>
        <p:nvSpPr>
          <p:cNvPr id="33" name="TextBox 2"/>
          <p:cNvSpPr txBox="1"/>
          <p:nvPr>
            <p:custDataLst>
              <p:tags r:id="rId16"/>
            </p:custDataLst>
          </p:nvPr>
        </p:nvSpPr>
        <p:spPr>
          <a:xfrm>
            <a:off x="7529068" y="3426574"/>
            <a:ext cx="3507990" cy="688851"/>
          </a:xfrm>
          <a:prstGeom prst="rect">
            <a:avLst/>
          </a:prstGeom>
          <a:noFill/>
        </p:spPr>
        <p:txBody>
          <a:bodyPr wrap="square" lIns="91440" tIns="0" rIns="91440" bIns="45720" rtlCol="0" anchor="ctr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cs typeface="微软雅黑" panose="020b0503020204020204" charset="-122"/>
                <a:sym typeface="+mn-lt"/>
              </a:rPr>
              <a:t>炎症：眼内炎症可能导致玻璃体炎，进而导致玻璃体损伤。</a:t>
            </a:r>
            <a:endParaRPr lang="zh-CN" altLang="en-US" sz="12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cs typeface="微软雅黑" panose="020b0503020204020204" charset="-122"/>
              <a:sym typeface="+mn-lt"/>
            </a:endParaRPr>
          </a:p>
        </p:txBody>
      </p:sp>
      <p:sp>
        <p:nvSpPr>
          <p:cNvPr id="34" name="TextBox 2"/>
          <p:cNvSpPr txBox="1"/>
          <p:nvPr>
            <p:custDataLst>
              <p:tags r:id="rId17"/>
            </p:custDataLst>
          </p:nvPr>
        </p:nvSpPr>
        <p:spPr>
          <a:xfrm>
            <a:off x="2150236" y="3426574"/>
            <a:ext cx="3507990" cy="688851"/>
          </a:xfrm>
          <a:prstGeom prst="rect">
            <a:avLst/>
          </a:prstGeom>
          <a:noFill/>
        </p:spPr>
        <p:txBody>
          <a:bodyPr wrap="square" lIns="91440" tIns="0" rIns="91440" bIns="45720" rtlCol="0" anchor="ctr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cs typeface="微软雅黑" panose="020b0503020204020204" charset="-122"/>
                <a:sym typeface="+mn-lt"/>
              </a:rPr>
              <a:t>外伤：眼球受到外力撞击、穿刺等可能导致玻璃体损伤。</a:t>
            </a:r>
            <a:endParaRPr lang="zh-CN" altLang="en-US" sz="12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cs typeface="微软雅黑" panose="020b0503020204020204" charset="-122"/>
              <a:sym typeface="+mn-lt"/>
            </a:endParaRPr>
          </a:p>
        </p:txBody>
      </p:sp>
      <p:sp>
        <p:nvSpPr>
          <p:cNvPr id="35" name="TextBox 2"/>
          <p:cNvSpPr txBox="1"/>
          <p:nvPr>
            <p:custDataLst>
              <p:tags r:id="rId18"/>
            </p:custDataLst>
          </p:nvPr>
        </p:nvSpPr>
        <p:spPr>
          <a:xfrm>
            <a:off x="7529068" y="1883420"/>
            <a:ext cx="3507990" cy="688851"/>
          </a:xfrm>
          <a:prstGeom prst="rect">
            <a:avLst/>
          </a:prstGeom>
          <a:noFill/>
        </p:spPr>
        <p:txBody>
          <a:bodyPr wrap="square" lIns="91440" tIns="0" rIns="91440" bIns="45720" rtlCol="0" anchor="ctr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cs typeface="微软雅黑" panose="020b0503020204020204" charset="-122"/>
                <a:sym typeface="+mn-lt"/>
              </a:rPr>
              <a:t>病因：玻璃体损伤的病因包括外伤、炎症、肿瘤、遗传性疾病等。</a:t>
            </a:r>
            <a:endParaRPr lang="zh-CN" altLang="en-US" sz="12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cs typeface="微软雅黑" panose="020b0503020204020204" charset="-122"/>
              <a:sym typeface="+mn-lt"/>
            </a:endParaRPr>
          </a:p>
        </p:txBody>
      </p:sp>
      <p:sp>
        <p:nvSpPr>
          <p:cNvPr id="36" name="TextBox 2"/>
          <p:cNvSpPr txBox="1"/>
          <p:nvPr>
            <p:custDataLst>
              <p:tags r:id="rId19"/>
            </p:custDataLst>
          </p:nvPr>
        </p:nvSpPr>
        <p:spPr>
          <a:xfrm>
            <a:off x="2150236" y="1883420"/>
            <a:ext cx="3507990" cy="688851"/>
          </a:xfrm>
          <a:prstGeom prst="rect">
            <a:avLst/>
          </a:prstGeom>
          <a:noFill/>
        </p:spPr>
        <p:txBody>
          <a:bodyPr wrap="square" lIns="91440" tIns="0" rIns="91440" bIns="45720" rtlCol="0" anchor="ctr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cs typeface="微软雅黑" panose="020b0503020204020204" charset="-122"/>
                <a:sym typeface="+mn-lt"/>
              </a:rPr>
              <a:t>定义：玻璃体损伤是指玻璃体由于外伤、疾病等原因导致的结构或功能异常。</a:t>
            </a:r>
            <a:endParaRPr lang="zh-CN" altLang="en-US" sz="12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cs typeface="微软雅黑" panose="020b0503020204020204" charset="-122"/>
              <a:sym typeface="+mn-lt"/>
            </a:endParaRPr>
          </a:p>
        </p:txBody>
      </p:sp>
    </p:spTree>
    <p:custDataLst>
      <p:tags r:id="rId20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玻璃体损伤的症状和表现</a:t>
            </a:r>
            <a:endParaRPr lang="zh-CN" altLang="en-US"/>
          </a:p>
        </p:txBody>
      </p:sp>
      <p:sp>
        <p:nvSpPr>
          <p:cNvPr id="21" name="文本框 20"/>
          <p:cNvSpPr txBox="1"/>
          <p:nvPr>
            <p:custDataLst>
              <p:tags r:id="rId2"/>
            </p:custDataLst>
          </p:nvPr>
        </p:nvSpPr>
        <p:spPr>
          <a:xfrm>
            <a:off x="6781093" y="1390723"/>
            <a:ext cx="1358152" cy="1189314"/>
          </a:xfrm>
          <a:prstGeom prst="rect">
            <a:avLst/>
          </a:prstGeom>
          <a:noFill/>
        </p:spPr>
        <p:txBody>
          <a:bodyPr wrap="square" rtlCol="0" anchor="ctr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6600" b="1" spc="100">
                <a:gradFill>
                  <a:gsLst>
                    <a:gs pos="67000">
                      <a:schemeClr val="accent3">
                        <a:alpha val="0"/>
                      </a:schemeClr>
                    </a:gs>
                    <a:gs pos="34000">
                      <a:schemeClr val="accent3"/>
                    </a:gs>
                  </a:gsLst>
                  <a:lin ang="5400000" scaled="1"/>
                </a:gradFill>
                <a:latin typeface="+mn-ea"/>
                <a:sym typeface="+mn-ea"/>
              </a:rPr>
              <a:t>03</a:t>
            </a:r>
            <a:endParaRPr lang="en-US" altLang="zh-CN" sz="6600" b="1" spc="100">
              <a:gradFill>
                <a:gsLst>
                  <a:gs pos="67000">
                    <a:schemeClr val="accent3">
                      <a:alpha val="0"/>
                    </a:schemeClr>
                  </a:gs>
                  <a:gs pos="34000">
                    <a:schemeClr val="accent3"/>
                  </a:gs>
                </a:gsLst>
                <a:lin ang="5400000" scaled="1"/>
              </a:gradFill>
              <a:latin typeface="+mn-ea"/>
              <a:sym typeface="+mn-ea"/>
            </a:endParaRPr>
          </a:p>
        </p:txBody>
      </p:sp>
      <p:sp>
        <p:nvSpPr>
          <p:cNvPr id="179" name="文本框 178"/>
          <p:cNvSpPr txBox="1"/>
          <p:nvPr>
            <p:custDataLst>
              <p:tags r:id="rId3"/>
            </p:custDataLst>
          </p:nvPr>
        </p:nvSpPr>
        <p:spPr>
          <a:xfrm>
            <a:off x="6294898" y="2255214"/>
            <a:ext cx="2330949" cy="1434018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0">
                <a:latin typeface="+mn-ea"/>
                <a:ea typeface="+mn-ea"/>
                <a:sym typeface="+mn-ea"/>
              </a:rPr>
              <a:t>视力下降：视物模糊，视力下降</a:t>
            </a:r>
            <a:endParaRPr lang="zh-CN" altLang="en-US" b="0">
              <a:latin typeface="+mn-ea"/>
              <a:ea typeface="+mn-ea"/>
              <a:sym typeface="+mn-ea"/>
            </a:endParaRPr>
          </a:p>
        </p:txBody>
      </p:sp>
      <p:sp>
        <p:nvSpPr>
          <p:cNvPr id="19" name="文本框 18"/>
          <p:cNvSpPr txBox="1"/>
          <p:nvPr>
            <p:custDataLst>
              <p:tags r:id="rId4"/>
            </p:custDataLst>
          </p:nvPr>
        </p:nvSpPr>
        <p:spPr>
          <a:xfrm>
            <a:off x="1324395" y="1390723"/>
            <a:ext cx="1358152" cy="1189314"/>
          </a:xfrm>
          <a:prstGeom prst="rect">
            <a:avLst/>
          </a:prstGeom>
          <a:noFill/>
        </p:spPr>
        <p:txBody>
          <a:bodyPr wrap="square" rtlCol="0" anchor="ctr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6600" b="1" spc="100">
                <a:gradFill>
                  <a:gsLst>
                    <a:gs pos="67000">
                      <a:schemeClr val="accent1">
                        <a:alpha val="0"/>
                      </a:schemeClr>
                    </a:gs>
                    <a:gs pos="34000">
                      <a:schemeClr val="accent1"/>
                    </a:gs>
                  </a:gsLst>
                  <a:lin ang="5400000" scaled="1"/>
                </a:gradFill>
                <a:latin typeface="+mn-ea"/>
                <a:sym typeface="+mn-ea"/>
              </a:rPr>
              <a:t>01</a:t>
            </a:r>
            <a:endParaRPr lang="en-US" altLang="zh-CN" sz="6600" b="1" spc="100">
              <a:gradFill>
                <a:gsLst>
                  <a:gs pos="67000">
                    <a:schemeClr val="accent1">
                      <a:alpha val="0"/>
                    </a:schemeClr>
                  </a:gs>
                  <a:gs pos="34000">
                    <a:schemeClr val="accent1"/>
                  </a:gs>
                </a:gsLst>
                <a:lin ang="5400000" scaled="1"/>
              </a:gradFill>
              <a:latin typeface="+mn-ea"/>
              <a:sym typeface="+mn-ea"/>
            </a:endParaRPr>
          </a:p>
        </p:txBody>
      </p:sp>
      <p:sp>
        <p:nvSpPr>
          <p:cNvPr id="177" name="文本框 176"/>
          <p:cNvSpPr txBox="1"/>
          <p:nvPr>
            <p:custDataLst>
              <p:tags r:id="rId5"/>
            </p:custDataLst>
          </p:nvPr>
        </p:nvSpPr>
        <p:spPr>
          <a:xfrm>
            <a:off x="838200" y="2255214"/>
            <a:ext cx="2330949" cy="1434018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0">
                <a:latin typeface="+mn-ea"/>
                <a:ea typeface="+mn-ea"/>
                <a:sym typeface="+mn-ea"/>
              </a:rPr>
              <a:t>飞蚊症：眼前出现黑点或线状物，随眼球转动而移动</a:t>
            </a:r>
            <a:endParaRPr lang="zh-CN" altLang="en-US" b="0">
              <a:latin typeface="+mn-ea"/>
              <a:ea typeface="+mn-ea"/>
              <a:sym typeface="+mn-ea"/>
            </a:endParaRPr>
          </a:p>
        </p:txBody>
      </p:sp>
      <p:sp>
        <p:nvSpPr>
          <p:cNvPr id="20" name="文本框 19"/>
          <p:cNvSpPr txBox="1"/>
          <p:nvPr>
            <p:custDataLst>
              <p:tags r:id="rId6"/>
            </p:custDataLst>
          </p:nvPr>
        </p:nvSpPr>
        <p:spPr>
          <a:xfrm>
            <a:off x="4053069" y="1390723"/>
            <a:ext cx="1358152" cy="1189314"/>
          </a:xfrm>
          <a:prstGeom prst="rect">
            <a:avLst/>
          </a:prstGeom>
          <a:noFill/>
        </p:spPr>
        <p:txBody>
          <a:bodyPr wrap="square" rtlCol="0" anchor="ctr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6600" b="1" spc="100">
                <a:gradFill>
                  <a:gsLst>
                    <a:gs pos="67000">
                      <a:schemeClr val="accent2">
                        <a:alpha val="0"/>
                      </a:schemeClr>
                    </a:gs>
                    <a:gs pos="34000">
                      <a:schemeClr val="accent2"/>
                    </a:gs>
                  </a:gsLst>
                  <a:lin ang="5400000" scaled="1"/>
                </a:gradFill>
                <a:latin typeface="+mn-ea"/>
                <a:sym typeface="+mn-ea"/>
              </a:rPr>
              <a:t>02</a:t>
            </a:r>
            <a:endParaRPr lang="en-US" altLang="zh-CN" sz="6600" b="1" spc="100">
              <a:gradFill>
                <a:gsLst>
                  <a:gs pos="67000">
                    <a:schemeClr val="accent2">
                      <a:alpha val="0"/>
                    </a:schemeClr>
                  </a:gs>
                  <a:gs pos="34000">
                    <a:schemeClr val="accent2"/>
                  </a:gs>
                </a:gsLst>
                <a:lin ang="5400000" scaled="1"/>
              </a:gradFill>
              <a:latin typeface="+mn-ea"/>
              <a:sym typeface="+mn-ea"/>
            </a:endParaRPr>
          </a:p>
        </p:txBody>
      </p:sp>
      <p:sp>
        <p:nvSpPr>
          <p:cNvPr id="178" name="文本框 177"/>
          <p:cNvSpPr txBox="1"/>
          <p:nvPr>
            <p:custDataLst>
              <p:tags r:id="rId7"/>
            </p:custDataLst>
          </p:nvPr>
        </p:nvSpPr>
        <p:spPr>
          <a:xfrm>
            <a:off x="3566224" y="2255214"/>
            <a:ext cx="2330949" cy="1434018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0">
                <a:latin typeface="+mn-ea"/>
                <a:ea typeface="+mn-ea"/>
                <a:sym typeface="+mn-ea"/>
              </a:rPr>
              <a:t>闪光感：眼前出现闪光，持续时间短</a:t>
            </a:r>
            <a:endParaRPr lang="zh-CN" altLang="en-US" b="0">
              <a:latin typeface="+mn-ea"/>
              <a:ea typeface="+mn-ea"/>
              <a:sym typeface="+mn-ea"/>
            </a:endParaRPr>
          </a:p>
        </p:txBody>
      </p:sp>
      <p:sp>
        <p:nvSpPr>
          <p:cNvPr id="26" name="文本框 25"/>
          <p:cNvSpPr txBox="1"/>
          <p:nvPr>
            <p:custDataLst>
              <p:tags r:id="rId8"/>
            </p:custDataLst>
          </p:nvPr>
        </p:nvSpPr>
        <p:spPr>
          <a:xfrm>
            <a:off x="8145431" y="3834049"/>
            <a:ext cx="1358152" cy="1189314"/>
          </a:xfrm>
          <a:prstGeom prst="rect">
            <a:avLst/>
          </a:prstGeom>
          <a:noFill/>
        </p:spPr>
        <p:txBody>
          <a:bodyPr wrap="square" rtlCol="0" anchor="ctr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6600" b="1" spc="100">
                <a:gradFill>
                  <a:gsLst>
                    <a:gs pos="67000">
                      <a:schemeClr val="accent1">
                        <a:alpha val="0"/>
                      </a:schemeClr>
                    </a:gs>
                    <a:gs pos="34000">
                      <a:schemeClr val="accent1"/>
                    </a:gs>
                  </a:gsLst>
                  <a:lin ang="5400000" scaled="1"/>
                </a:gradFill>
                <a:latin typeface="+mn-ea"/>
                <a:sym typeface="+mn-ea"/>
              </a:rPr>
              <a:t>07</a:t>
            </a:r>
            <a:endParaRPr lang="en-US" altLang="zh-CN" sz="6600" b="1" spc="100">
              <a:gradFill>
                <a:gsLst>
                  <a:gs pos="67000">
                    <a:schemeClr val="accent1">
                      <a:alpha val="0"/>
                    </a:schemeClr>
                  </a:gs>
                  <a:gs pos="34000">
                    <a:schemeClr val="accent1"/>
                  </a:gs>
                </a:gsLst>
                <a:lin ang="5400000" scaled="1"/>
              </a:gradFill>
              <a:latin typeface="+mn-ea"/>
              <a:sym typeface="+mn-ea"/>
            </a:endParaRPr>
          </a:p>
        </p:txBody>
      </p:sp>
      <p:sp>
        <p:nvSpPr>
          <p:cNvPr id="181" name="文本框 180"/>
          <p:cNvSpPr txBox="1"/>
          <p:nvPr>
            <p:custDataLst>
              <p:tags r:id="rId9"/>
            </p:custDataLst>
          </p:nvPr>
        </p:nvSpPr>
        <p:spPr>
          <a:xfrm>
            <a:off x="7657935" y="4717391"/>
            <a:ext cx="2332750" cy="1434018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0">
                <a:latin typeface="+mn-ea"/>
                <a:ea typeface="+mn-ea"/>
                <a:sym typeface="+mn-ea"/>
              </a:rPr>
              <a:t>玻璃体脱离：玻璃体与视网膜分离，可导致视网膜脱离</a:t>
            </a:r>
            <a:endParaRPr lang="zh-CN" altLang="en-US" b="0">
              <a:latin typeface="+mn-ea"/>
              <a:ea typeface="+mn-ea"/>
              <a:sym typeface="+mn-ea"/>
            </a:endParaRPr>
          </a:p>
        </p:txBody>
      </p:sp>
      <p:sp>
        <p:nvSpPr>
          <p:cNvPr id="24" name="文本框 23"/>
          <p:cNvSpPr txBox="1"/>
          <p:nvPr>
            <p:custDataLst>
              <p:tags r:id="rId10"/>
            </p:custDataLst>
          </p:nvPr>
        </p:nvSpPr>
        <p:spPr>
          <a:xfrm>
            <a:off x="2688732" y="3834049"/>
            <a:ext cx="1358152" cy="1189314"/>
          </a:xfrm>
          <a:prstGeom prst="rect">
            <a:avLst/>
          </a:prstGeom>
          <a:noFill/>
        </p:spPr>
        <p:txBody>
          <a:bodyPr wrap="square" rtlCol="0" anchor="ctr">
            <a:normAutofit fontScale="90000"/>
          </a:bodyPr>
          <a:lstStyle>
            <a:defPPr>
              <a:defRPr lang="zh-CN"/>
            </a:defPPr>
            <a:lvl1pPr marL="0" algn="ctr" defTabSz="914400" rtl="0" eaLnBrk="1" latinLnBrk="0" hangingPunct="1">
              <a:defRPr sz="6000" b="1" kern="1200" spc="100">
                <a:gradFill>
                  <a:gsLst>
                    <a:gs pos="0">
                      <a:schemeClr val="accent1"/>
                    </a:gs>
                    <a:gs pos="67000">
                      <a:schemeClr val="accent1">
                        <a:alpha val="0"/>
                      </a:schemeClr>
                    </a:gs>
                    <a:gs pos="34000">
                      <a:schemeClr val="accent1"/>
                    </a:gs>
                  </a:gsLst>
                  <a:lin ang="5400000" scaled="1"/>
                </a:gra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6600">
                <a:gradFill>
                  <a:gsLst>
                    <a:gs pos="67000">
                      <a:schemeClr val="accent5">
                        <a:alpha val="0"/>
                      </a:schemeClr>
                    </a:gs>
                    <a:gs pos="34000">
                      <a:schemeClr val="accent5"/>
                    </a:gs>
                  </a:gsLst>
                  <a:lin ang="5400000" scaled="1"/>
                </a:gradFill>
                <a:latin typeface="+mn-ea"/>
                <a:sym typeface="+mn-ea"/>
              </a:rPr>
              <a:t>05</a:t>
            </a:r>
            <a:endParaRPr lang="en-US" altLang="zh-CN" sz="6600">
              <a:gradFill>
                <a:gsLst>
                  <a:gs pos="67000">
                    <a:schemeClr val="accent5">
                      <a:alpha val="0"/>
                    </a:schemeClr>
                  </a:gs>
                  <a:gs pos="34000">
                    <a:schemeClr val="accent5"/>
                  </a:gs>
                </a:gsLst>
                <a:lin ang="5400000" scaled="1"/>
              </a:gradFill>
              <a:latin typeface="+mn-ea"/>
              <a:sym typeface="+mn-ea"/>
            </a:endParaRPr>
          </a:p>
        </p:txBody>
      </p:sp>
      <p:sp>
        <p:nvSpPr>
          <p:cNvPr id="182" name="文本框 181"/>
          <p:cNvSpPr txBox="1"/>
          <p:nvPr>
            <p:custDataLst>
              <p:tags r:id="rId11"/>
            </p:custDataLst>
          </p:nvPr>
        </p:nvSpPr>
        <p:spPr>
          <a:xfrm>
            <a:off x="2201237" y="4717391"/>
            <a:ext cx="2332750" cy="1434018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0">
                <a:latin typeface="+mn-ea"/>
                <a:ea typeface="+mn-ea"/>
                <a:sym typeface="+mn-ea"/>
              </a:rPr>
              <a:t>眼痛：眼睛疼痛，可能伴有头痛</a:t>
            </a:r>
            <a:endParaRPr lang="zh-CN" altLang="en-US" b="0">
              <a:latin typeface="+mn-ea"/>
              <a:ea typeface="+mn-ea"/>
              <a:sym typeface="+mn-ea"/>
            </a:endParaRPr>
          </a:p>
        </p:txBody>
      </p:sp>
      <p:sp>
        <p:nvSpPr>
          <p:cNvPr id="25" name="文本框 24"/>
          <p:cNvSpPr txBox="1"/>
          <p:nvPr>
            <p:custDataLst>
              <p:tags r:id="rId12"/>
            </p:custDataLst>
          </p:nvPr>
        </p:nvSpPr>
        <p:spPr>
          <a:xfrm>
            <a:off x="5416756" y="3834049"/>
            <a:ext cx="1358152" cy="1189314"/>
          </a:xfrm>
          <a:prstGeom prst="rect">
            <a:avLst/>
          </a:prstGeom>
          <a:noFill/>
        </p:spPr>
        <p:txBody>
          <a:bodyPr wrap="square" rtlCol="0" anchor="ctr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6600" b="1" spc="100">
                <a:gradFill>
                  <a:gsLst>
                    <a:gs pos="0">
                      <a:schemeClr val="accent6"/>
                    </a:gs>
                    <a:gs pos="67000">
                      <a:schemeClr val="accent6">
                        <a:alpha val="0"/>
                      </a:schemeClr>
                    </a:gs>
                    <a:gs pos="34000">
                      <a:schemeClr val="accent6"/>
                    </a:gs>
                  </a:gsLst>
                  <a:lin ang="5400000" scaled="1"/>
                </a:gradFill>
                <a:latin typeface="+mn-ea"/>
                <a:sym typeface="+mn-ea"/>
              </a:rPr>
              <a:t>06</a:t>
            </a:r>
            <a:endParaRPr lang="en-US" altLang="zh-CN" sz="6600" b="1" spc="100">
              <a:gradFill>
                <a:gsLst>
                  <a:gs pos="0">
                    <a:schemeClr val="accent6"/>
                  </a:gs>
                  <a:gs pos="67000">
                    <a:schemeClr val="accent6">
                      <a:alpha val="0"/>
                    </a:schemeClr>
                  </a:gs>
                  <a:gs pos="34000">
                    <a:schemeClr val="accent6"/>
                  </a:gs>
                </a:gsLst>
                <a:lin ang="5400000" scaled="1"/>
              </a:gradFill>
              <a:latin typeface="+mn-ea"/>
              <a:sym typeface="+mn-ea"/>
            </a:endParaRPr>
          </a:p>
        </p:txBody>
      </p:sp>
      <p:sp>
        <p:nvSpPr>
          <p:cNvPr id="183" name="文本框 182"/>
          <p:cNvSpPr txBox="1"/>
          <p:nvPr>
            <p:custDataLst>
              <p:tags r:id="rId13"/>
            </p:custDataLst>
          </p:nvPr>
        </p:nvSpPr>
        <p:spPr>
          <a:xfrm>
            <a:off x="4929911" y="4703091"/>
            <a:ext cx="2332750" cy="1434018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0">
                <a:latin typeface="+mn-ea"/>
                <a:ea typeface="+mn-ea"/>
                <a:sym typeface="+mn-ea"/>
              </a:rPr>
              <a:t>虹视：看灯光时出现彩色光环</a:t>
            </a:r>
            <a:endParaRPr lang="zh-CN" altLang="en-US" b="0">
              <a:latin typeface="+mn-ea"/>
              <a:ea typeface="+mn-ea"/>
              <a:sym typeface="+mn-ea"/>
            </a:endParaRPr>
          </a:p>
        </p:txBody>
      </p:sp>
      <p:sp>
        <p:nvSpPr>
          <p:cNvPr id="22" name="文本框 21"/>
          <p:cNvSpPr txBox="1"/>
          <p:nvPr>
            <p:custDataLst>
              <p:tags r:id="rId14"/>
            </p:custDataLst>
          </p:nvPr>
        </p:nvSpPr>
        <p:spPr>
          <a:xfrm>
            <a:off x="9509118" y="1390723"/>
            <a:ext cx="1358152" cy="1189314"/>
          </a:xfrm>
          <a:prstGeom prst="rect">
            <a:avLst/>
          </a:prstGeom>
          <a:noFill/>
        </p:spPr>
        <p:txBody>
          <a:bodyPr wrap="square" rtlCol="0" anchor="ctr">
            <a:normAutofit fontScale="90000"/>
          </a:bodyPr>
          <a:lstStyle>
            <a:defPPr>
              <a:defRPr lang="zh-CN"/>
            </a:defPPr>
            <a:lvl1pPr marL="0" algn="ctr" defTabSz="914400" rtl="0" eaLnBrk="1" latinLnBrk="0" hangingPunct="1">
              <a:defRPr sz="6000" b="1" kern="1200" spc="100">
                <a:gradFill>
                  <a:gsLst>
                    <a:gs pos="0">
                      <a:schemeClr val="accent4"/>
                    </a:gs>
                    <a:gs pos="67000">
                      <a:schemeClr val="accent4">
                        <a:alpha val="0"/>
                      </a:schemeClr>
                    </a:gs>
                    <a:gs pos="34000">
                      <a:schemeClr val="accent4"/>
                    </a:gs>
                  </a:gsLst>
                  <a:lin ang="5400000" scaled="1"/>
                </a:gra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6600">
                <a:latin typeface="+mn-ea"/>
              </a:rPr>
              <a:t>04</a:t>
            </a:r>
            <a:endParaRPr lang="en-US" altLang="zh-CN" sz="6600">
              <a:latin typeface="+mn-ea"/>
            </a:endParaRPr>
          </a:p>
        </p:txBody>
      </p:sp>
      <p:sp>
        <p:nvSpPr>
          <p:cNvPr id="180" name="文本框 179"/>
          <p:cNvSpPr txBox="1"/>
          <p:nvPr>
            <p:custDataLst>
              <p:tags r:id="rId15"/>
            </p:custDataLst>
          </p:nvPr>
        </p:nvSpPr>
        <p:spPr>
          <a:xfrm>
            <a:off x="9022922" y="2179165"/>
            <a:ext cx="2330949" cy="1434018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0">
                <a:latin typeface="+mn-ea"/>
                <a:ea typeface="+mn-ea"/>
                <a:sym typeface="+mn-ea"/>
              </a:rPr>
              <a:t>视野缺损：视野中出现暗点或暗区</a:t>
            </a:r>
            <a:endParaRPr lang="zh-CN" altLang="en-US" b="0">
              <a:latin typeface="+mn-ea"/>
              <a:ea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玻璃体损伤的诊断和治疗</a:t>
            </a:r>
            <a:endParaRPr lang="zh-CN" altLang="en-US"/>
          </a:p>
        </p:txBody>
      </p:sp>
      <p:sp>
        <p:nvSpPr>
          <p:cNvPr id="4" name="矩形 3"/>
          <p:cNvSpPr/>
          <p:nvPr>
            <p:custDataLst>
              <p:tags r:id="rId2"/>
            </p:custDataLst>
          </p:nvPr>
        </p:nvSpPr>
        <p:spPr>
          <a:xfrm>
            <a:off x="1187449" y="1762817"/>
            <a:ext cx="4714719" cy="1190244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矩形 13"/>
          <p:cNvSpPr/>
          <p:nvPr>
            <p:custDataLst>
              <p:tags r:id="rId3"/>
            </p:custDataLst>
          </p:nvPr>
        </p:nvSpPr>
        <p:spPr>
          <a:xfrm>
            <a:off x="838200" y="1762817"/>
            <a:ext cx="170321" cy="1190244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文本框 4"/>
          <p:cNvSpPr txBox="1"/>
          <p:nvPr>
            <p:custDataLst>
              <p:tags r:id="rId4"/>
            </p:custDataLst>
          </p:nvPr>
        </p:nvSpPr>
        <p:spPr>
          <a:xfrm>
            <a:off x="1367608" y="1865501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诊断方法：眼科检查、超声波检查、CT检查等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0" name="矩形 39"/>
          <p:cNvSpPr/>
          <p:nvPr>
            <p:custDataLst>
              <p:tags r:id="rId5"/>
            </p:custDataLst>
          </p:nvPr>
        </p:nvSpPr>
        <p:spPr>
          <a:xfrm>
            <a:off x="1187449" y="3175801"/>
            <a:ext cx="4714719" cy="1190244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6"/>
            </p:custDataLst>
          </p:nvPr>
        </p:nvSpPr>
        <p:spPr>
          <a:xfrm>
            <a:off x="838200" y="3175801"/>
            <a:ext cx="170321" cy="1190244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2" name="文本框 41"/>
          <p:cNvSpPr txBox="1"/>
          <p:nvPr>
            <p:custDataLst>
              <p:tags r:id="rId7"/>
            </p:custDataLst>
          </p:nvPr>
        </p:nvSpPr>
        <p:spPr>
          <a:xfrm>
            <a:off x="1367608" y="3278485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治疗方法：药物治疗、手术治疗、激光治疗等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矩形 12"/>
          <p:cNvSpPr/>
          <p:nvPr>
            <p:custDataLst>
              <p:tags r:id="rId8"/>
            </p:custDataLst>
          </p:nvPr>
        </p:nvSpPr>
        <p:spPr>
          <a:xfrm>
            <a:off x="1187449" y="4588784"/>
            <a:ext cx="4714719" cy="1190244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矩形 17"/>
          <p:cNvSpPr/>
          <p:nvPr>
            <p:custDataLst>
              <p:tags r:id="rId9"/>
            </p:custDataLst>
          </p:nvPr>
        </p:nvSpPr>
        <p:spPr>
          <a:xfrm>
            <a:off x="838200" y="4588784"/>
            <a:ext cx="170321" cy="1190244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" name="文本框 19"/>
          <p:cNvSpPr txBox="1"/>
          <p:nvPr>
            <p:custDataLst>
              <p:tags r:id="rId10"/>
            </p:custDataLst>
          </p:nvPr>
        </p:nvSpPr>
        <p:spPr>
          <a:xfrm>
            <a:off x="1367608" y="4691469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药物治疗：抗炎药、抗凝血药、营养神经药等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0" name="矩形 49"/>
          <p:cNvSpPr/>
          <p:nvPr>
            <p:custDataLst>
              <p:tags r:id="rId11"/>
            </p:custDataLst>
          </p:nvPr>
        </p:nvSpPr>
        <p:spPr>
          <a:xfrm>
            <a:off x="6638935" y="1762817"/>
            <a:ext cx="4714719" cy="1190244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7" name="矩形 26"/>
          <p:cNvSpPr/>
          <p:nvPr>
            <p:custDataLst>
              <p:tags r:id="rId12"/>
            </p:custDataLst>
          </p:nvPr>
        </p:nvSpPr>
        <p:spPr>
          <a:xfrm>
            <a:off x="6289686" y="1762817"/>
            <a:ext cx="170321" cy="1190244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文本框 27"/>
          <p:cNvSpPr txBox="1"/>
          <p:nvPr>
            <p:custDataLst>
              <p:tags r:id="rId13"/>
            </p:custDataLst>
          </p:nvPr>
        </p:nvSpPr>
        <p:spPr>
          <a:xfrm>
            <a:off x="6819094" y="1865501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手术治疗：玻璃体切割术、玻璃体填充术等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5" name="矩形 64"/>
          <p:cNvSpPr/>
          <p:nvPr>
            <p:custDataLst>
              <p:tags r:id="rId14"/>
            </p:custDataLst>
          </p:nvPr>
        </p:nvSpPr>
        <p:spPr>
          <a:xfrm>
            <a:off x="6638935" y="3175801"/>
            <a:ext cx="4714719" cy="1190244"/>
          </a:xfrm>
          <a:prstGeom prst="rect">
            <a:avLst/>
          </a:prstGeom>
          <a:solidFill>
            <a:schemeClr val="accent5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6" name="矩形 65"/>
          <p:cNvSpPr/>
          <p:nvPr>
            <p:custDataLst>
              <p:tags r:id="rId15"/>
            </p:custDataLst>
          </p:nvPr>
        </p:nvSpPr>
        <p:spPr>
          <a:xfrm>
            <a:off x="6289686" y="3175801"/>
            <a:ext cx="170321" cy="1190244"/>
          </a:xfrm>
          <a:prstGeom prst="rect">
            <a:avLst/>
          </a:prstGeom>
          <a:solidFill>
            <a:schemeClr val="accent5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7" name="文本框 66"/>
          <p:cNvSpPr txBox="1"/>
          <p:nvPr>
            <p:custDataLst>
              <p:tags r:id="rId16"/>
            </p:custDataLst>
          </p:nvPr>
        </p:nvSpPr>
        <p:spPr>
          <a:xfrm>
            <a:off x="6819094" y="3278485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激光治疗：激光凝固术、激光消融术等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病例汇报</a:t>
            </a:r>
            <a:endParaRPr lang="zh-CN" altLang="en-US"/>
          </a:p>
        </p:txBody>
      </p:sp>
      <p:sp>
        <p:nvSpPr>
          <p:cNvPr id="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TWO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病例基本信息</a:t>
            </a:r>
            <a:endParaRPr lang="zh-CN" altLang="en-US"/>
          </a:p>
        </p:txBody>
      </p:sp>
      <p:cxnSp>
        <p:nvCxnSpPr>
          <p:cNvPr id="98" name="直接连接符 97"/>
          <p:cNvCxnSpPr/>
          <p:nvPr>
            <p:custDataLst>
              <p:tags r:id="rId2"/>
            </p:custDataLst>
          </p:nvPr>
        </p:nvCxnSpPr>
        <p:spPr>
          <a:xfrm flipV="1">
            <a:off x="10338912" y="2444519"/>
            <a:ext cx="3046" cy="1150125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直接连接符 31"/>
          <p:cNvCxnSpPr/>
          <p:nvPr>
            <p:custDataLst>
              <p:tags r:id="rId3"/>
            </p:custDataLst>
          </p:nvPr>
        </p:nvCxnSpPr>
        <p:spPr>
          <a:xfrm flipH="1">
            <a:off x="9420275" y="3670181"/>
            <a:ext cx="609" cy="329564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1" name="直接连接符 100"/>
          <p:cNvCxnSpPr/>
          <p:nvPr>
            <p:custDataLst>
              <p:tags r:id="rId4"/>
            </p:custDataLst>
          </p:nvPr>
        </p:nvCxnSpPr>
        <p:spPr>
          <a:xfrm flipV="1">
            <a:off x="8480316" y="3124969"/>
            <a:ext cx="3655" cy="505007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4" name="直接连接符 83"/>
          <p:cNvCxnSpPr/>
          <p:nvPr>
            <p:custDataLst>
              <p:tags r:id="rId5"/>
            </p:custDataLst>
          </p:nvPr>
        </p:nvCxnSpPr>
        <p:spPr>
          <a:xfrm flipV="1">
            <a:off x="7565942" y="3609873"/>
            <a:ext cx="1828" cy="1411461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直接连接符 96"/>
          <p:cNvCxnSpPr/>
          <p:nvPr>
            <p:custDataLst>
              <p:tags r:id="rId6"/>
            </p:custDataLst>
          </p:nvPr>
        </p:nvCxnSpPr>
        <p:spPr>
          <a:xfrm flipV="1">
            <a:off x="6616846" y="2273340"/>
            <a:ext cx="3655" cy="1278052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直接连接符 6"/>
          <p:cNvCxnSpPr/>
          <p:nvPr>
            <p:custDataLst>
              <p:tags r:id="rId7"/>
            </p:custDataLst>
          </p:nvPr>
        </p:nvCxnSpPr>
        <p:spPr>
          <a:xfrm flipH="1">
            <a:off x="5688461" y="3655561"/>
            <a:ext cx="0" cy="537293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直接连接符 4"/>
          <p:cNvCxnSpPr/>
          <p:nvPr>
            <p:custDataLst>
              <p:tags r:id="rId8"/>
            </p:custDataLst>
          </p:nvPr>
        </p:nvCxnSpPr>
        <p:spPr>
          <a:xfrm flipH="1">
            <a:off x="4749111" y="3298584"/>
            <a:ext cx="3655" cy="256463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5" name="直接连接符 84"/>
          <p:cNvCxnSpPr/>
          <p:nvPr>
            <p:custDataLst>
              <p:tags r:id="rId9"/>
            </p:custDataLst>
          </p:nvPr>
        </p:nvCxnSpPr>
        <p:spPr>
          <a:xfrm flipV="1">
            <a:off x="3826209" y="3609873"/>
            <a:ext cx="3655" cy="1074587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直接连接符 32"/>
          <p:cNvCxnSpPr/>
          <p:nvPr>
            <p:custDataLst>
              <p:tags r:id="rId10"/>
            </p:custDataLst>
          </p:nvPr>
        </p:nvCxnSpPr>
        <p:spPr>
          <a:xfrm>
            <a:off x="2892951" y="2660167"/>
            <a:ext cx="609" cy="894880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2" name="直接连接符 91"/>
          <p:cNvCxnSpPr/>
          <p:nvPr>
            <p:custDataLst>
              <p:tags r:id="rId11"/>
            </p:custDataLst>
          </p:nvPr>
        </p:nvCxnSpPr>
        <p:spPr>
          <a:xfrm flipV="1">
            <a:off x="1958475" y="3629976"/>
            <a:ext cx="609" cy="176661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正文"/>
          <p:cNvSpPr txBox="1"/>
          <p:nvPr>
            <p:custDataLst>
              <p:tags r:id="rId12"/>
            </p:custDataLst>
          </p:nvPr>
        </p:nvSpPr>
        <p:spPr>
          <a:xfrm>
            <a:off x="2029749" y="2155160"/>
            <a:ext cx="1726799" cy="51804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0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年龄：35岁</a:t>
            </a:r>
            <a:endParaRPr lang="zh-CN" altLang="en-US" sz="10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" name="正文"/>
          <p:cNvSpPr txBox="1"/>
          <p:nvPr>
            <p:custDataLst>
              <p:tags r:id="rId13"/>
            </p:custDataLst>
          </p:nvPr>
        </p:nvSpPr>
        <p:spPr>
          <a:xfrm>
            <a:off x="3887736" y="2794795"/>
            <a:ext cx="1726799" cy="51804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0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职业：程序员</a:t>
            </a:r>
            <a:endParaRPr lang="zh-CN" altLang="en-US" sz="10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8" name="正文"/>
          <p:cNvSpPr txBox="1"/>
          <p:nvPr>
            <p:custDataLst>
              <p:tags r:id="rId14"/>
            </p:custDataLst>
          </p:nvPr>
        </p:nvSpPr>
        <p:spPr>
          <a:xfrm>
            <a:off x="5755470" y="1772597"/>
            <a:ext cx="1726799" cy="51804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0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现病史：1个月前开始出现视力下降，伴有飞蚊症，无其他不适</a:t>
            </a:r>
            <a:endParaRPr lang="zh-CN" altLang="en-US" sz="10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" name="正文"/>
          <p:cNvSpPr txBox="1"/>
          <p:nvPr>
            <p:custDataLst>
              <p:tags r:id="rId15"/>
            </p:custDataLst>
          </p:nvPr>
        </p:nvSpPr>
        <p:spPr>
          <a:xfrm>
            <a:off x="7618941" y="2613870"/>
            <a:ext cx="1726799" cy="51804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0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家族史：无特殊</a:t>
            </a:r>
            <a:endParaRPr lang="zh-CN" altLang="en-US" sz="10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2" name="正文"/>
          <p:cNvSpPr txBox="1"/>
          <p:nvPr>
            <p:custDataLst>
              <p:tags r:id="rId16"/>
            </p:custDataLst>
          </p:nvPr>
        </p:nvSpPr>
        <p:spPr>
          <a:xfrm>
            <a:off x="9476928" y="1941948"/>
            <a:ext cx="1726799" cy="51804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0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辅助检查：右眼玻璃体混浊，左眼玻璃体正常</a:t>
            </a:r>
            <a:endParaRPr lang="zh-CN" altLang="en-US" sz="10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6" name="正文"/>
          <p:cNvSpPr txBox="1"/>
          <p:nvPr>
            <p:custDataLst>
              <p:tags r:id="rId17"/>
            </p:custDataLst>
          </p:nvPr>
        </p:nvSpPr>
        <p:spPr>
          <a:xfrm>
            <a:off x="1095272" y="4058227"/>
            <a:ext cx="1726799" cy="51804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0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患者姓名：张三</a:t>
            </a:r>
            <a:endParaRPr lang="zh-CN" altLang="en-US" sz="10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5" name="正文"/>
          <p:cNvSpPr txBox="1"/>
          <p:nvPr>
            <p:custDataLst>
              <p:tags r:id="rId18"/>
            </p:custDataLst>
          </p:nvPr>
        </p:nvSpPr>
        <p:spPr>
          <a:xfrm>
            <a:off x="2964834" y="4921429"/>
            <a:ext cx="1726799" cy="51804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0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性别：男</a:t>
            </a:r>
            <a:endParaRPr lang="zh-CN" altLang="en-US" sz="10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9" name="正文"/>
          <p:cNvSpPr txBox="1"/>
          <p:nvPr>
            <p:custDataLst>
              <p:tags r:id="rId19"/>
            </p:custDataLst>
          </p:nvPr>
        </p:nvSpPr>
        <p:spPr>
          <a:xfrm>
            <a:off x="4825258" y="4421296"/>
            <a:ext cx="1726799" cy="51804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0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主诉：右眼视力下降，伴有飞蚊症</a:t>
            </a:r>
            <a:endParaRPr lang="zh-CN" altLang="en-US" sz="10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31" name="正文"/>
          <p:cNvSpPr txBox="1"/>
          <p:nvPr>
            <p:custDataLst>
              <p:tags r:id="rId20"/>
            </p:custDataLst>
          </p:nvPr>
        </p:nvSpPr>
        <p:spPr>
          <a:xfrm>
            <a:off x="6703349" y="5251603"/>
            <a:ext cx="1726799" cy="51804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0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既往史：无特殊</a:t>
            </a:r>
            <a:endParaRPr lang="zh-CN" altLang="en-US" sz="10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37" name="正文"/>
          <p:cNvSpPr txBox="1"/>
          <p:nvPr>
            <p:custDataLst>
              <p:tags r:id="rId21"/>
            </p:custDataLst>
          </p:nvPr>
        </p:nvSpPr>
        <p:spPr>
          <a:xfrm>
            <a:off x="8557072" y="4239152"/>
            <a:ext cx="1726799" cy="51804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0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体格检查：右眼视力0.5，左眼视力1.0，双眼屈光度正常</a:t>
            </a:r>
            <a:endParaRPr lang="zh-CN" altLang="en-US" sz="10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184" name="直接箭头连接符 183"/>
          <p:cNvCxnSpPr/>
          <p:nvPr>
            <p:custDataLst>
              <p:tags r:id="rId22"/>
            </p:custDataLst>
          </p:nvPr>
        </p:nvCxnSpPr>
        <p:spPr>
          <a:xfrm>
            <a:off x="838200" y="3612919"/>
            <a:ext cx="10516209" cy="0"/>
          </a:xfrm>
          <a:prstGeom prst="straightConnector1">
            <a:avLst/>
          </a:prstGeom>
          <a:ln w="19050">
            <a:gradFill>
              <a:gsLst>
                <a:gs pos="0">
                  <a:schemeClr val="accent1"/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椭圆 23"/>
          <p:cNvSpPr/>
          <p:nvPr>
            <p:custDataLst>
              <p:tags r:id="rId23"/>
            </p:custDataLst>
          </p:nvPr>
        </p:nvSpPr>
        <p:spPr>
          <a:xfrm flipV="1">
            <a:off x="10276167" y="3547128"/>
            <a:ext cx="127783" cy="1277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22" name="椭圆 21"/>
          <p:cNvSpPr/>
          <p:nvPr>
            <p:custDataLst>
              <p:tags r:id="rId24"/>
            </p:custDataLst>
          </p:nvPr>
        </p:nvSpPr>
        <p:spPr>
          <a:xfrm flipV="1">
            <a:off x="7502588" y="3547128"/>
            <a:ext cx="127783" cy="1277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23" name="椭圆 22"/>
          <p:cNvSpPr/>
          <p:nvPr>
            <p:custDataLst>
              <p:tags r:id="rId25"/>
            </p:custDataLst>
          </p:nvPr>
        </p:nvSpPr>
        <p:spPr>
          <a:xfrm flipV="1">
            <a:off x="9356311" y="3547128"/>
            <a:ext cx="127783" cy="1277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21" name="椭圆 20"/>
          <p:cNvSpPr/>
          <p:nvPr>
            <p:custDataLst>
              <p:tags r:id="rId26"/>
            </p:custDataLst>
          </p:nvPr>
        </p:nvSpPr>
        <p:spPr>
          <a:xfrm flipV="1">
            <a:off x="8418180" y="3547128"/>
            <a:ext cx="127783" cy="1277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4" name="椭圆 13"/>
          <p:cNvSpPr/>
          <p:nvPr>
            <p:custDataLst>
              <p:tags r:id="rId27"/>
            </p:custDataLst>
          </p:nvPr>
        </p:nvSpPr>
        <p:spPr>
          <a:xfrm flipV="1">
            <a:off x="6554710" y="3547128"/>
            <a:ext cx="127783" cy="1277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5" name="椭圆 14"/>
          <p:cNvSpPr/>
          <p:nvPr>
            <p:custDataLst>
              <p:tags r:id="rId28"/>
            </p:custDataLst>
          </p:nvPr>
        </p:nvSpPr>
        <p:spPr>
          <a:xfrm flipV="1">
            <a:off x="5624498" y="3547128"/>
            <a:ext cx="127783" cy="1277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6" name="椭圆 15"/>
          <p:cNvSpPr/>
          <p:nvPr>
            <p:custDataLst>
              <p:tags r:id="rId29"/>
            </p:custDataLst>
          </p:nvPr>
        </p:nvSpPr>
        <p:spPr>
          <a:xfrm flipV="1">
            <a:off x="4686975" y="3547128"/>
            <a:ext cx="127783" cy="1277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8" name="椭圆 17"/>
          <p:cNvSpPr/>
          <p:nvPr>
            <p:custDataLst>
              <p:tags r:id="rId30"/>
            </p:custDataLst>
          </p:nvPr>
        </p:nvSpPr>
        <p:spPr>
          <a:xfrm flipV="1">
            <a:off x="3764073" y="3547128"/>
            <a:ext cx="127783" cy="1277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9" name="椭圆 18"/>
          <p:cNvSpPr/>
          <p:nvPr>
            <p:custDataLst>
              <p:tags r:id="rId31"/>
            </p:custDataLst>
          </p:nvPr>
        </p:nvSpPr>
        <p:spPr>
          <a:xfrm flipV="1">
            <a:off x="2828988" y="3547128"/>
            <a:ext cx="127783" cy="1277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20" name="椭圆 19"/>
          <p:cNvSpPr/>
          <p:nvPr>
            <p:custDataLst>
              <p:tags r:id="rId32"/>
            </p:custDataLst>
          </p:nvPr>
        </p:nvSpPr>
        <p:spPr>
          <a:xfrm flipV="1">
            <a:off x="1894512" y="3547128"/>
            <a:ext cx="127783" cy="1277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</p:spTree>
    <p:custDataLst>
      <p:tags r:id="rId33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病例症状和表现</a:t>
            </a:r>
            <a:endParaRPr lang="zh-CN" altLang="en-US"/>
          </a:p>
        </p:txBody>
      </p:sp>
      <p:sp>
        <p:nvSpPr>
          <p:cNvPr id="4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玻璃体浑浊：眼前出现黑点、飞蚊症等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0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2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玻璃体出血：眼前出现红色或褐色的漂浮物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玻璃体脱离：眼前出现闪光、飞蚊症等症状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0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7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玻璃体炎症：眼睛红肿、疼痛、流泪等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诊断结果和治疗方法</a:t>
            </a:r>
            <a:endParaRPr lang="zh-CN" altLang="en-US"/>
          </a:p>
        </p:txBody>
      </p:sp>
      <p:sp>
        <p:nvSpPr>
          <p:cNvPr id="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5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6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7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9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1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3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诊断结果：玻璃体损伤，可能伴有视网膜脱离、视神经损伤等并发症</a:t>
            </a:r>
            <a:endParaRPr kumimoji="0" lang="zh-CN" altLang="en-US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预后：玻璃体损伤的治疗效果与损伤程度、治疗时机等因素有关，及时治疗可提高预后效果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5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7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8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1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3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4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9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预防措施：避免眼部外伤、定期进行眼部检查、保持良好的用眼习惯等</a:t>
            </a:r>
            <a:endParaRPr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3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治疗方法：药物治疗、手术治疗、激光治疗等，具体治疗方案需根据患者病情和医生建议制定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护理诊断</a:t>
            </a:r>
            <a:endParaRPr lang="zh-CN" altLang="en-US"/>
          </a:p>
        </p:txBody>
      </p:sp>
      <p:sp>
        <p:nvSpPr>
          <p:cNvPr id="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THREE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https://d.book118.com/928022047064006041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6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33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160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160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&#10;二级&#10;三级&#10;四级&#10;五级"/>
  <p:tag name="KSO_WM_UNIT_SUBTYPE" val="a"/>
  <p:tag name="KSO_WM_UNIT_TYPE" val="h_f"/>
  <p:tag name="KSO_WM_UNIT_VALUE" val="128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&#10;二级&#10;三级&#10;四级&#10;五级"/>
  <p:tag name="KSO_WM_UNIT_SUBTYPE" val="a"/>
  <p:tag name="KSO_WM_UNIT_TYPE" val="h_f"/>
  <p:tag name="KSO_WM_UNIT_VALUE" val="128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396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81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ISCONTENTSTITLE" val="0"/>
  <p:tag name="KSO_WM_UNIT_ISNUMDGMTITLE" val="0"/>
  <p:tag name="KSO_WM_UNIT_LAYERLEVEL" val="1"/>
  <p:tag name="KSO_WM_UNIT_NOCLEAR" val="0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  <p:tag name="KSO_WM_UNIT_NOCLEAR" val="0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  <p:tag name="KSO_WM_TEMPLATE_THUMBS_INDEX" val="1、9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&#10;标题内容"/>
  <p:tag name="KSO_WM_UNIT_TYPE" val="a"/>
  <p:tag name="KSO_WM_UNIT_VALUE" val="30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2"/>
  <p:tag name="KSO_WM_UNIT_INDEX" val="2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6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1"/>
  <p:tag name="KSO_WM_UNIT_INDEX" val="1"/>
  <p:tag name="KSO_WM_UNIT_LAYERLEVEL" val="1"/>
  <p:tag name="KSO_WM_UNIT_NOCLEAR" val="0"/>
  <p:tag name="KSO_WM_UNIT_PRESET_TEXT" val="汇报时间：20XX/XX/XX"/>
  <p:tag name="KSO_WM_UNIT_SUBTYPE" val="c"/>
  <p:tag name="KSO_WM_UNIT_TYPE" val="f"/>
  <p:tag name="KSO_WM_UNIT_VALUE" val="8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33"/>
</p:tagLst>
</file>

<file path=ppt/tags/tag141.xml><?xml version="1.0" encoding="utf-8"?>
<p:tagLst xmlns:p="http://schemas.openxmlformats.org/presentationml/2006/main">
  <p:tag name="KSO_WM_BEAUTIFY_FLAG" val="#wm#"/>
  <p:tag name="KSO_WM_SLIDE_ID" val="custom20230979_1"/>
  <p:tag name="KSO_WM_SLIDE_INDEX" val="1"/>
  <p:tag name="KSO_WM_SLIDE_ITEM_CNT" val="0"/>
  <p:tag name="KSO_WM_SLIDE_LAYOUT" val="a_f"/>
  <p:tag name="KSO_WM_SLIDE_LAYOUT_CNT" val="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  <p:tag name="KSO_WM_TEMPLATE_THUMBS_INDEX" val="1、9"/>
</p:tagLst>
</file>

<file path=ppt/tags/tag14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custom20230979_5*l_h_i*1_1_1"/>
  <p:tag name="KSO_WM_UNIT_INDEX" val="1_1_1"/>
  <p:tag name="KSO_WM_UNIT_LAYERLEVEL" val="1_1_1"/>
  <p:tag name="KSO_WM_UNIT_PRESET_TEXT" val="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8"/>
  <p:tag name="KSO_WM_UNIT_TEXT_FILL_TYPE" val="1"/>
  <p:tag name="KSO_WM_UNIT_TYPE" val="l_h_a"/>
  <p:tag name="KSO_WM_UNIT_USESOURCEFORMAT_APPLY" val="0"/>
  <p:tag name="KSO_WM_UNIT_VALUE" val="10"/>
</p:tagLst>
</file>

<file path=ppt/tags/tag14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custom20230979_5*l_h_i*1_2_1"/>
  <p:tag name="KSO_WM_UNIT_INDEX" val="1_2_1"/>
  <p:tag name="KSO_WM_UNIT_LAYERLEVEL" val="1_1_1"/>
  <p:tag name="KSO_WM_UNIT_PRESET_TEXT" val="2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8"/>
  <p:tag name="KSO_WM_UNIT_TEXT_FILL_TYPE" val="1"/>
  <p:tag name="KSO_WM_UNIT_TYPE" val="l_h_a"/>
  <p:tag name="KSO_WM_UNIT_USESOURCEFORMAT_APPLY" val="0"/>
  <p:tag name="KSO_WM_UNIT_VALUE" val="10"/>
</p:tagLst>
</file>

<file path=ppt/tags/tag14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custom20230979_5*l_h_i*1_3_1"/>
  <p:tag name="KSO_WM_UNIT_INDEX" val="1_3_1"/>
  <p:tag name="KSO_WM_UNIT_LAYERLEVEL" val="1_1_1"/>
  <p:tag name="KSO_WM_UNIT_PRESET_TEXT" val="3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8"/>
  <p:tag name="KSO_WM_UNIT_TEXT_FILL_TYPE" val="1"/>
  <p:tag name="KSO_WM_UNIT_TYPE" val="l_h_a"/>
  <p:tag name="KSO_WM_UNIT_USESOURCEFORMAT_APPLY" val="0"/>
  <p:tag name="KSO_WM_UNIT_VALUE" val="10"/>
</p:tagLst>
</file>

<file path=ppt/tags/tag14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custom20230979_5*l_h_i*1_4_1"/>
  <p:tag name="KSO_WM_UNIT_INDEX" val="1_4_1"/>
  <p:tag name="KSO_WM_UNIT_LAYERLEVEL" val="1_1_1"/>
  <p:tag name="KSO_WM_UNIT_PRESET_TEXT" val="4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8"/>
  <p:tag name="KSO_WM_UNIT_TEXT_FILL_TYPE" val="1"/>
  <p:tag name="KSO_WM_UNIT_TYPE" val="l_h_a"/>
  <p:tag name="KSO_WM_UNIT_USESOURCEFORMAT_APPLY" val="0"/>
  <p:tag name="KSO_WM_UNIT_VALUE" val="10"/>
</p:tagLst>
</file>

<file path=ppt/tags/tag15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EXT_FILL_FORE_SCHEMECOLOR_INDEX" val="2"/>
  <p:tag name="KSO_WM_UNIT_TEXT_FILL_TYPE" val="1"/>
  <p:tag name="KSO_WM_UNIT_TYPE" val="a"/>
  <p:tag name="KSO_WM_UNIT_USESOURCEFORMAT_APPLY" val="0"/>
  <p:tag name="KSO_WM_UNIT_VALUE" val="3"/>
</p:tagLst>
</file>

<file path=ppt/tags/tag15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ILL_FORE_SCHEMECOLOR_INDEX" val="2"/>
  <p:tag name="KSO_WM_UNIT_TEXT_FILL_TYPE" val="1"/>
  <p:tag name="KSO_WM_UNIT_TYPE" val="b"/>
  <p:tag name="KSO_WM_UNIT_USESOURCEFORMAT_APPLY" val="0"/>
  <p:tag name="KSO_WM_UNIT_VALUE" val="10"/>
</p:tagLst>
</file>

<file path=ppt/tags/tag15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custom20230979_5*l_h_i*1_5_1"/>
  <p:tag name="KSO_WM_UNIT_INDEX" val="1_5_1"/>
  <p:tag name="KSO_WM_UNIT_LAYERLEVEL" val="1_1_1"/>
  <p:tag name="KSO_WM_UNIT_PRESET_TEXT" val="5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8"/>
  <p:tag name="KSO_WM_UNIT_TEXT_FILL_TYPE" val="1"/>
  <p:tag name="KSO_WM_UNIT_TYPE" val="l_h_a"/>
  <p:tag name="KSO_WM_UNIT_USESOURCEFORMAT_APPLY" val="0"/>
  <p:tag name="KSO_WM_UNIT_VALUE" val="10"/>
</p:tagLst>
</file>

<file path=ppt/tags/tag154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79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13"/>
</p:tagLst>
</file>

<file path=ppt/tags/tag157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5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VERSION" val="3"/>
  <p:tag name="KSO_WM_TAG_VERSION" val="3.0"/>
  <p:tag name="KSO_WM_TEMPLATE_CATEGORY" val="diagram"/>
  <p:tag name="KSO_WM_TEMPLATE_INDEX" val="20231350"/>
  <p:tag name="KSO_WM_UNIT_COMPATIBLE" val="0"/>
  <p:tag name="KSO_WM_UNIT_DIAGRAM_ISNUMVISUAL" val="0"/>
  <p:tag name="KSO_WM_UNIT_DIAGRAM_ISREFERUNIT" val="0"/>
  <p:tag name="KSO_WM_UNIT_HIGHLIGHT" val="0"/>
  <p:tag name="KSO_WM_UNIT_ID" val="diagram20231350_5*l_h_i*1_1_2"/>
  <p:tag name="KSO_WM_UNIT_INDEX" val="1_1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VERSION" val="3"/>
  <p:tag name="KSO_WM_TAG_VERSION" val="3.0"/>
  <p:tag name="KSO_WM_TEMPLATE_CATEGORY" val="diagram"/>
  <p:tag name="KSO_WM_TEMPLATE_INDEX" val="20231350"/>
  <p:tag name="KSO_WM_UNIT_COMPATIBLE" val="0"/>
  <p:tag name="KSO_WM_UNIT_DIAGRAM_ISNUMVISUAL" val="0"/>
  <p:tag name="KSO_WM_UNIT_DIAGRAM_ISREFERUNIT" val="0"/>
  <p:tag name="KSO_WM_UNIT_HIGHLIGHT" val="0"/>
  <p:tag name="KSO_WM_UNIT_ID" val="diagram20231350_5*l_h_i*1_2_2"/>
  <p:tag name="KSO_WM_UNIT_INDEX" val="1_2_2"/>
  <p:tag name="KSO_WM_UNIT_LAYERLEVEL" val="1_1_1"/>
  <p:tag name="KSO_WM_UNIT_LINE_FILL_TYPE" val="2"/>
  <p:tag name="KSO_WM_UNIT_LINE_FORE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VERSION" val="3"/>
  <p:tag name="KSO_WM_TAG_VERSION" val="3.0"/>
  <p:tag name="KSO_WM_TEMPLATE_CATEGORY" val="diagram"/>
  <p:tag name="KSO_WM_TEMPLATE_INDEX" val="2023135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0_5*l_h_i*1_1_1"/>
  <p:tag name="KSO_WM_UNIT_INDEX" val="1_1_1"/>
  <p:tag name="KSO_WM_UNIT_LAYERLEVEL" val="1_1_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VERSION" val="3"/>
  <p:tag name="KSO_WM_TAG_VERSION" val="3.0"/>
  <p:tag name="KSO_WM_TEMPLATE_CATEGORY" val="diagram"/>
  <p:tag name="KSO_WM_TEMPLATE_INDEX" val="2023135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0_5*l_h_i*1_2_1"/>
  <p:tag name="KSO_WM_UNIT_INDEX" val="1_2_1"/>
  <p:tag name="KSO_WM_UNIT_LAYERLEVEL" val="1_1_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VERSION" val="3"/>
  <p:tag name="KSO_WM_TAG_VERSION" val="3.0"/>
  <p:tag name="KSO_WM_TEMPLATE_CATEGORY" val="diagram"/>
  <p:tag name="KSO_WM_TEMPLATE_INDEX" val="20231350"/>
  <p:tag name="KSO_WM_UNIT_COMPATIBLE" val="0"/>
  <p:tag name="KSO_WM_UNIT_DIAGRAM_ISNUMVISUAL" val="0"/>
  <p:tag name="KSO_WM_UNIT_DIAGRAM_ISREFERUNIT" val="0"/>
  <p:tag name="KSO_WM_UNIT_HIGHLIGHT" val="0"/>
  <p:tag name="KSO_WM_UNIT_ID" val="diagram20231350_5*l_h_i*1_3_2"/>
  <p:tag name="KSO_WM_UNIT_INDEX" val="1_3_2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VERSION" val="3"/>
  <p:tag name="KSO_WM_TAG_VERSION" val="3.0"/>
  <p:tag name="KSO_WM_TEMPLATE_CATEGORY" val="diagram"/>
  <p:tag name="KSO_WM_TEMPLATE_INDEX" val="20231350"/>
  <p:tag name="KSO_WM_UNIT_COMPATIBLE" val="0"/>
  <p:tag name="KSO_WM_UNIT_DIAGRAM_ISNUMVISUAL" val="0"/>
  <p:tag name="KSO_WM_UNIT_DIAGRAM_ISREFERUNIT" val="0"/>
  <p:tag name="KSO_WM_UNIT_HIGHLIGHT" val="0"/>
  <p:tag name="KSO_WM_UNIT_ID" val="diagram20231350_5*l_h_i*1_4_2"/>
  <p:tag name="KSO_WM_UNIT_INDEX" val="1_4_2"/>
  <p:tag name="KSO_WM_UNIT_LAYERLEVEL" val="1_1_1"/>
  <p:tag name="KSO_WM_UNIT_LINE_FILL_TYPE" val="2"/>
  <p:tag name="KSO_WM_UNIT_LINE_FORE_SCHEMECOLOR_INDEX" val="8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VERSION" val="3"/>
  <p:tag name="KSO_WM_TAG_VERSION" val="3.0"/>
  <p:tag name="KSO_WM_TEMPLATE_CATEGORY" val="diagram"/>
  <p:tag name="KSO_WM_TEMPLATE_INDEX" val="2023135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0_5*l_h_i*1_3_1"/>
  <p:tag name="KSO_WM_UNIT_INDEX" val="1_3_1"/>
  <p:tag name="KSO_WM_UNIT_LAYERLEVEL" val="1_1_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VERSION" val="3"/>
  <p:tag name="KSO_WM_TAG_VERSION" val="3.0"/>
  <p:tag name="KSO_WM_TEMPLATE_CATEGORY" val="diagram"/>
  <p:tag name="KSO_WM_TEMPLATE_INDEX" val="2023135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0_5*l_h_i*1_4_1"/>
  <p:tag name="KSO_WM_UNIT_INDEX" val="1_4_1"/>
  <p:tag name="KSO_WM_UNIT_LAYERLEVEL" val="1_1_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VERSION" val="3"/>
  <p:tag name="KSO_WM_TAG_VERSION" val="3.0"/>
  <p:tag name="KSO_WM_TEMPLATE_CATEGORY" val="diagram"/>
  <p:tag name="KSO_WM_TEMPLATE_INDEX" val="20231350"/>
  <p:tag name="KSO_WM_UNIT_COMPATIBLE" val="0"/>
  <p:tag name="KSO_WM_UNIT_DIAGRAM_ISNUMVISUAL" val="0"/>
  <p:tag name="KSO_WM_UNIT_DIAGRAM_ISREFERUNIT" val="0"/>
  <p:tag name="KSO_WM_UNIT_HIGHLIGHT" val="0"/>
  <p:tag name="KSO_WM_UNIT_ID" val="diagram20231350_5*l_h_i*1_5_2"/>
  <p:tag name="KSO_WM_UNIT_INDEX" val="1_5_2"/>
  <p:tag name="KSO_WM_UNIT_LAYERLEVEL" val="1_1_1"/>
  <p:tag name="KSO_WM_UNIT_LINE_FILL_TYPE" val="2"/>
  <p:tag name="KSO_WM_UNIT_LINE_FORE_SCHEMECOLOR_INDEX" val="9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VERSION" val="3"/>
  <p:tag name="KSO_WM_TAG_VERSION" val="3.0"/>
  <p:tag name="KSO_WM_TEMPLATE_CATEGORY" val="diagram"/>
  <p:tag name="KSO_WM_TEMPLATE_INDEX" val="20231350"/>
  <p:tag name="KSO_WM_UNIT_COMPATIBLE" val="0"/>
  <p:tag name="KSO_WM_UNIT_DIAGRAM_ISNUMVISUAL" val="0"/>
  <p:tag name="KSO_WM_UNIT_DIAGRAM_ISREFERUNIT" val="0"/>
  <p:tag name="KSO_WM_UNIT_HIGHLIGHT" val="0"/>
  <p:tag name="KSO_WM_UNIT_ID" val="diagram20231350_5*l_h_i*1_6_2"/>
  <p:tag name="KSO_WM_UNIT_INDEX" val="1_6_2"/>
  <p:tag name="KSO_WM_UNIT_LAYERLEVEL" val="1_1_1"/>
  <p:tag name="KSO_WM_UNIT_LINE_FILL_TYPE" val="2"/>
  <p:tag name="KSO_WM_UNIT_LINE_FORE_SCHEMECOLOR_INDEX" val="10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VERSION" val="3"/>
  <p:tag name="KSO_WM_TAG_VERSION" val="3.0"/>
  <p:tag name="KSO_WM_TEMPLATE_CATEGORY" val="diagram"/>
  <p:tag name="KSO_WM_TEMPLATE_INDEX" val="20231350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31350_5*l_h_i*1_5_1"/>
  <p:tag name="KSO_WM_UNIT_INDEX" val="1_5_1"/>
  <p:tag name="KSO_WM_UNIT_LAYERLEVEL" val="1_1_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VERSION" val="3"/>
  <p:tag name="KSO_WM_TAG_VERSION" val="3.0"/>
  <p:tag name="KSO_WM_TEMPLATE_CATEGORY" val="diagram"/>
  <p:tag name="KSO_WM_TEMPLATE_INDEX" val="20231350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350_5*l_h_i*1_6_1"/>
  <p:tag name="KSO_WM_UNIT_INDEX" val="1_6_1"/>
  <p:tag name="KSO_WM_UNIT_LAYERLEVEL" val="1_1_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VERSION" val="3"/>
  <p:tag name="KSO_WM_TAG_VERSION" val="3.0"/>
  <p:tag name="KSO_WM_TEMPLATE_CATEGORY" val="diagram"/>
  <p:tag name="KSO_WM_TEMPLATE_INDEX" val="20231350"/>
  <p:tag name="KSO_WM_UNIT_COMPATIBLE" val="0"/>
  <p:tag name="KSO_WM_UNIT_DIAGRAM_ISNUMVISUAL" val="0"/>
  <p:tag name="KSO_WM_UNIT_DIAGRAM_ISREFERUNIT" val="0"/>
  <p:tag name="KSO_WM_UNIT_HIGHLIGHT" val="0"/>
  <p:tag name="KSO_WM_UNIT_ID" val="diagram20231350_5*l_h_f*1_6_1"/>
  <p:tag name="KSO_WM_UNIT_INDEX" val="1_6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7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VERSION" val="3"/>
  <p:tag name="KSO_WM_TAG_VERSION" val="3.0"/>
  <p:tag name="KSO_WM_TEMPLATE_CATEGORY" val="diagram"/>
  <p:tag name="KSO_WM_TEMPLATE_INDEX" val="20231350"/>
  <p:tag name="KSO_WM_UNIT_COMPATIBLE" val="0"/>
  <p:tag name="KSO_WM_UNIT_DIAGRAM_ISNUMVISUAL" val="0"/>
  <p:tag name="KSO_WM_UNIT_DIAGRAM_ISREFERUNIT" val="0"/>
  <p:tag name="KSO_WM_UNIT_HIGHLIGHT" val="0"/>
  <p:tag name="KSO_WM_UNIT_ID" val="diagram20231350_5*l_h_f*1_5_1"/>
  <p:tag name="KSO_WM_UNIT_INDEX" val="1_5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7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VERSION" val="3"/>
  <p:tag name="KSO_WM_TAG_VERSION" val="3.0"/>
  <p:tag name="KSO_WM_TEMPLATE_CATEGORY" val="diagram"/>
  <p:tag name="KSO_WM_TEMPLATE_INDEX" val="20231350"/>
  <p:tag name="KSO_WM_UNIT_COMPATIBLE" val="0"/>
  <p:tag name="KSO_WM_UNIT_DIAGRAM_ISNUMVISUAL" val="0"/>
  <p:tag name="KSO_WM_UNIT_DIAGRAM_ISREFERUNIT" val="0"/>
  <p:tag name="KSO_WM_UNIT_HIGHLIGHT" val="0"/>
  <p:tag name="KSO_WM_UNIT_ID" val="diagram20231350_5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7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VERSION" val="3"/>
  <p:tag name="KSO_WM_TAG_VERSION" val="3.0"/>
  <p:tag name="KSO_WM_TEMPLATE_CATEGORY" val="diagram"/>
  <p:tag name="KSO_WM_TEMPLATE_INDEX" val="20231350"/>
  <p:tag name="KSO_WM_UNIT_COMPATIBLE" val="0"/>
  <p:tag name="KSO_WM_UNIT_DIAGRAM_ISNUMVISUAL" val="0"/>
  <p:tag name="KSO_WM_UNIT_DIAGRAM_ISREFERUNIT" val="0"/>
  <p:tag name="KSO_WM_UNIT_HIGHLIGHT" val="0"/>
  <p:tag name="KSO_WM_UNIT_ID" val="diagram20231350_5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7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VERSION" val="3"/>
  <p:tag name="KSO_WM_TAG_VERSION" val="3.0"/>
  <p:tag name="KSO_WM_TEMPLATE_CATEGORY" val="diagram"/>
  <p:tag name="KSO_WM_TEMPLATE_INDEX" val="20231350"/>
  <p:tag name="KSO_WM_UNIT_COMPATIBLE" val="0"/>
  <p:tag name="KSO_WM_UNIT_DIAGRAM_ISNUMVISUAL" val="0"/>
  <p:tag name="KSO_WM_UNIT_DIAGRAM_ISREFERUNIT" val="0"/>
  <p:tag name="KSO_WM_UNIT_HIGHLIGHT" val="0"/>
  <p:tag name="KSO_WM_UNIT_ID" val="diagram20231350_5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7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VERSION" val="3"/>
  <p:tag name="KSO_WM_TAG_VERSION" val="3.0"/>
  <p:tag name="KSO_WM_TEMPLATE_CATEGORY" val="diagram"/>
  <p:tag name="KSO_WM_TEMPLATE_INDEX" val="20231350"/>
  <p:tag name="KSO_WM_UNIT_COMPATIBLE" val="0"/>
  <p:tag name="KSO_WM_UNIT_DIAGRAM_ISNUMVISUAL" val="0"/>
  <p:tag name="KSO_WM_UNIT_DIAGRAM_ISREFERUNIT" val="0"/>
  <p:tag name="KSO_WM_UNIT_HIGHLIGHT" val="0"/>
  <p:tag name="KSO_WM_UNIT_ID" val="diagram20231350_5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2"/>
</p:tagLst>
</file>

<file path=ppt/tags/tag176.xml><?xml version="1.0" encoding="utf-8"?>
<p:tagLst xmlns:p="http://schemas.openxmlformats.org/presentationml/2006/main">
  <p:tag name="KSO_WM_TEMPLATE_CATEGORY" val="custom"/>
  <p:tag name="KSO_WM_TEMPLATE_INDEX" val="20230979"/>
</p:tagLst>
</file>

<file path=ppt/tags/tag17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i*1_3_1"/>
  <p:tag name="KSO_WM_UNIT_INDEX" val="1_3_1"/>
  <p:tag name="KSO_WM_UNIT_LAYERLEVEL" val="1_1_1"/>
  <p:tag name="KSO_WM_UNIT_SUBTYPE" val="d"/>
  <p:tag name="KSO_WM_UNIT_TEXT_FILL_FORE_SCHEMECOLOR_INDEX" val="7"/>
  <p:tag name="KSO_WM_UNIT_TEXT_FILL_TYPE" val="1"/>
  <p:tag name="KSO_WM_UNIT_TYPE" val="l_h_i"/>
  <p:tag name="KSO_WM_UNIT_USESOURCEFORMAT_APPLY" val="0"/>
</p:tagLst>
</file>

<file path=ppt/tags/tag17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7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i*1_1_1"/>
  <p:tag name="KSO_WM_UNIT_INDEX" val="1_1_1"/>
  <p:tag name="KSO_WM_UNIT_LAYERLEVEL" val="1_1_1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18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8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i*1_2_1"/>
  <p:tag name="KSO_WM_UNIT_INDEX" val="1_2_1"/>
  <p:tag name="KSO_WM_UNIT_LAYERLEVEL" val="1_1_1"/>
  <p:tag name="KSO_WM_UNIT_SUBTYPE" val="d"/>
  <p:tag name="KSO_WM_UNIT_TEXT_FILL_FORE_SCHEMECOLOR_INDEX" val="6"/>
  <p:tag name="KSO_WM_UNIT_TEXT_FILL_TYPE" val="1"/>
  <p:tag name="KSO_WM_UNIT_TYPE" val="l_h_i"/>
  <p:tag name="KSO_WM_UNIT_USESOURCEFORMAT_APPLY" val="0"/>
</p:tagLst>
</file>

<file path=ppt/tags/tag18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8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i*1_7_1"/>
  <p:tag name="KSO_WM_UNIT_INDEX" val="1_7_1"/>
  <p:tag name="KSO_WM_UNIT_LAYERLEVEL" val="1_1_1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18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f*1_7_1"/>
  <p:tag name="KSO_WM_UNIT_INDEX" val="1_7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8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i*1_5_1"/>
  <p:tag name="KSO_WM_UNIT_INDEX" val="1_5_1"/>
  <p:tag name="KSO_WM_UNIT_LAYERLEVEL" val="1_1_1"/>
  <p:tag name="KSO_WM_UNIT_SUBTYPE" val="d"/>
  <p:tag name="KSO_WM_UNIT_TEXT_FILL_FORE_SCHEMECOLOR_INDEX" val="9"/>
  <p:tag name="KSO_WM_UNIT_TEXT_FILL_TYPE" val="1"/>
  <p:tag name="KSO_WM_UNIT_TYPE" val="l_h_i"/>
  <p:tag name="KSO_WM_UNIT_USESOURCEFORMAT_APPLY" val="0"/>
</p:tagLst>
</file>

<file path=ppt/tags/tag18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8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i*1_6_1"/>
  <p:tag name="KSO_WM_UNIT_INDEX" val="1_6_1"/>
  <p:tag name="KSO_WM_UNIT_LAYERLEVEL" val="1_1_1"/>
  <p:tag name="KSO_WM_UNIT_SUBTYPE" val="d"/>
  <p:tag name="KSO_WM_UNIT_TEXT_FILL_FORE_SCHEMECOLOR_INDEX" val="10"/>
  <p:tag name="KSO_WM_UNIT_TEXT_FILL_TYPE" val="1"/>
  <p:tag name="KSO_WM_UNIT_TYPE" val="l_h_i"/>
  <p:tag name="KSO_WM_UNIT_USESOURCEFORMAT_APPLY" val="0"/>
</p:tagLst>
</file>

<file path=ppt/tags/tag18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8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i*1_4_1"/>
  <p:tag name="KSO_WM_UNIT_INDEX" val="1_4_1"/>
  <p:tag name="KSO_WM_UNIT_LAYERLEVEL" val="1_1_1"/>
  <p:tag name="KSO_WM_UNIT_SUBTYPE" val="d"/>
  <p:tag name="KSO_WM_UNIT_TEXT_FILL_FORE_SCHEMECOLOR_INDEX" val="8"/>
  <p:tag name="KSO_WM_UNIT_TEXT_FILL_TYPE" val="1"/>
  <p:tag name="KSO_WM_UNIT_TYPE" val="l_h_i"/>
  <p:tag name="KSO_WM_UNIT_USESOURCEFORMAT_APPLY" val="0"/>
</p:tagLst>
</file>

<file path=ppt/tags/tag19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9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4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4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4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9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4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4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4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9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4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4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4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20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4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4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4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20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31320_4*l_h_i*1_5_1"/>
  <p:tag name="KSO_WM_UNIT_INDEX" val="1_5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31320_4*l_h_i*1_5_2"/>
  <p:tag name="KSO_WM_UNIT_INDEX" val="1_5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4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13"/>
</p:tagLst>
</file>

<file path=ppt/tags/tag208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20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10_1"/>
  <p:tag name="KSO_WM_UNIT_INDEX" val="1_10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1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9_1"/>
  <p:tag name="KSO_WM_UNIT_INDEX" val="1_9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1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8_1"/>
  <p:tag name="KSO_WM_UNIT_INDEX" val="1_8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1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7_1"/>
  <p:tag name="KSO_WM_UNIT_INDEX" val="1_7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1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6_1"/>
  <p:tag name="KSO_WM_UNIT_INDEX" val="1_6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1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5_1"/>
  <p:tag name="KSO_WM_UNIT_INDEX" val="1_5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1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4_1"/>
  <p:tag name="KSO_WM_UNIT_INDEX" val="1_4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1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3_1"/>
  <p:tag name="KSO_WM_UNIT_INDEX" val="1_3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1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2_1"/>
  <p:tag name="KSO_WM_UNIT_INDEX" val="1_2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1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1_1"/>
  <p:tag name="KSO_WM_UNIT_INDEX" val="1_1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1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2_1"/>
  <p:tag name="KSO_WM_UNIT_INDEX" val="1_2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2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4_1"/>
  <p:tag name="KSO_WM_UNIT_INDEX" val="1_4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2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6_1"/>
  <p:tag name="KSO_WM_UNIT_INDEX" val="1_6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2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8_1"/>
  <p:tag name="KSO_WM_UNIT_INDEX" val="1_8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2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10_1"/>
  <p:tag name="KSO_WM_UNIT_INDEX" val="1_10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2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1_1"/>
  <p:tag name="KSO_WM_UNIT_INDEX" val="1_1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2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3_1"/>
  <p:tag name="KSO_WM_UNIT_INDEX" val="1_3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2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5_1"/>
  <p:tag name="KSO_WM_UNIT_INDEX" val="1_5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2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7_1"/>
  <p:tag name="KSO_WM_UNIT_INDEX" val="1_7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2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9_1"/>
  <p:tag name="KSO_WM_UNIT_INDEX" val="1_9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2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i*1_1"/>
  <p:tag name="KSO_WM_UNIT_INDEX" val="1_1"/>
  <p:tag name="KSO_WM_UNIT_LAYERLEVEL" val="1_1"/>
  <p:tag name="KSO_WM_UNIT_LINE_FILL_TYPE" val="2"/>
  <p:tag name="KSO_WM_UNIT_LINE_FORE_SCHEMECOLOR_INDEX" val="5"/>
  <p:tag name="KSO_WM_UNIT_TYPE" val="m_i"/>
  <p:tag name="KSO_WM_UNIT_USESOURCEFORMAT_APPLY" val="0"/>
</p:tagLst>
</file>

<file path=ppt/tags/tag23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10_2"/>
  <p:tag name="KSO_WM_UNIT_INDEX" val="1_10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3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7_2"/>
  <p:tag name="KSO_WM_UNIT_INDEX" val="1_7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3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9_2"/>
  <p:tag name="KSO_WM_UNIT_INDEX" val="1_9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3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8_2"/>
  <p:tag name="KSO_WM_UNIT_INDEX" val="1_8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3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6_2"/>
  <p:tag name="KSO_WM_UNIT_INDEX" val="1_6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3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5_2"/>
  <p:tag name="KSO_WM_UNIT_INDEX" val="1_5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3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4_2"/>
  <p:tag name="KSO_WM_UNIT_INDEX" val="1_4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3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3_2"/>
  <p:tag name="KSO_WM_UNIT_INDEX" val="1_3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3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2_2"/>
  <p:tag name="KSO_WM_UNIT_INDEX" val="1_2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3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1_2"/>
  <p:tag name="KSO_WM_UNIT_INDEX" val="1_1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40.xml><?xml version="1.0" encoding="utf-8"?>
<p:tagLst xmlns:p="http://schemas.openxmlformats.org/presentationml/2006/main">
  <p:tag name="KSO_WM_TEMPLATE_CATEGORY" val="custom"/>
  <p:tag name="KSO_WM_TEMPLATE_INDEX" val="20230979"/>
</p:tagLst>
</file>

<file path=ppt/tags/tag24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24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24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25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25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3"/>
  <p:tag name="KSO_WM_UNIT_INDEX" val="1_3_3"/>
  <p:tag name="KSO_WM_UNIT_LAYERLEVEL" val="1_1_1"/>
  <p:tag name="KSO_WM_UNIT_TYPE" val="l_h_i"/>
  <p:tag name="KSO_WM_UNIT_USESOURCEFORMAT_APPLY" val="0"/>
</p:tagLst>
</file>

<file path=ppt/tags/tag25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4"/>
  <p:tag name="KSO_WM_UNIT_INDEX" val="1_3_4"/>
  <p:tag name="KSO_WM_UNIT_LAYERLEVEL" val="1_1_1"/>
  <p:tag name="KSO_WM_UNIT_TYPE" val="l_h_i"/>
  <p:tag name="KSO_WM_UNIT_USESOURCEFORMAT_APPLY" val="0"/>
</p:tagLst>
</file>

<file path=ppt/tags/tag25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3_1"/>
  <p:tag name="KSO_WM_UNIT_INDEX" val="1_3_1"/>
  <p:tag name="KSO_WM_UNIT_LAYERLEVEL" val="1_1_1"/>
  <p:tag name="KSO_WM_UNIT_TYPE" val="l_h_i"/>
  <p:tag name="KSO_WM_UNIT_USESOURCEFORMAT_APPLY" val="0"/>
</p:tagLst>
</file>

<file path=ppt/tags/tag25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2"/>
  <p:tag name="KSO_WM_UNIT_INDEX" val="1_3_2"/>
  <p:tag name="KSO_WM_UNIT_LAYERLEVEL" val="1_1_1"/>
  <p:tag name="KSO_WM_UNIT_TYPE" val="l_h_i"/>
  <p:tag name="KSO_WM_UNIT_USESOURCEFORMAT_APPLY" val="0"/>
</p:tagLst>
</file>

<file path=ppt/tags/tag25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3"/>
  <p:tag name="KSO_WM_UNIT_INDEX" val="1_1_3"/>
  <p:tag name="KSO_WM_UNIT_LAYERLEVEL" val="1_1_1"/>
  <p:tag name="KSO_WM_UNIT_TYPE" val="l_h_i"/>
  <p:tag name="KSO_WM_UNIT_USESOURCEFORMAT_APPLY" val="0"/>
</p:tagLst>
</file>

<file path=ppt/tags/tag25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4"/>
  <p:tag name="KSO_WM_UNIT_INDEX" val="1_1_4"/>
  <p:tag name="KSO_WM_UNIT_LAYERLEVEL" val="1_1_1"/>
  <p:tag name="KSO_WM_UNIT_TYPE" val="l_h_i"/>
  <p:tag name="KSO_WM_UNIT_USESOURCEFORMAT_APPLY" val="0"/>
</p:tagLst>
</file>

<file path=ppt/tags/tag25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1_1"/>
  <p:tag name="KSO_WM_UNIT_INDEX" val="1_1_1"/>
  <p:tag name="KSO_WM_UNIT_LAYERLEVEL" val="1_1_1"/>
  <p:tag name="KSO_WM_UNIT_TYPE" val="l_h_i"/>
  <p:tag name="KSO_WM_UNIT_USESOURCEFORMAT_APPLY" val="0"/>
</p:tagLst>
</file>

<file path=ppt/tags/tag26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2"/>
  <p:tag name="KSO_WM_UNIT_INDEX" val="1_1_2"/>
  <p:tag name="KSO_WM_UNIT_LAYERLEVEL" val="1_1_1"/>
  <p:tag name="KSO_WM_UNIT_TYPE" val="l_h_i"/>
  <p:tag name="KSO_WM_UNIT_USESOURCEFORMAT_APPLY" val="0"/>
</p:tagLst>
</file>

<file path=ppt/tags/tag26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6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6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3"/>
  <p:tag name="KSO_WM_UNIT_INDEX" val="1_2_3"/>
  <p:tag name="KSO_WM_UNIT_LAYERLEVEL" val="1_1_1"/>
  <p:tag name="KSO_WM_UNIT_TYPE" val="l_h_i"/>
  <p:tag name="KSO_WM_UNIT_USESOURCEFORMAT_APPLY" val="0"/>
</p:tagLst>
</file>

<file path=ppt/tags/tag26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4"/>
  <p:tag name="KSO_WM_UNIT_INDEX" val="1_2_4"/>
  <p:tag name="KSO_WM_UNIT_LAYERLEVEL" val="1_1_1"/>
  <p:tag name="KSO_WM_UNIT_TYPE" val="l_h_i"/>
  <p:tag name="KSO_WM_UNIT_USESOURCEFORMAT_APPLY" val="0"/>
</p:tagLst>
</file>

<file path=ppt/tags/tag26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2_1"/>
  <p:tag name="KSO_WM_UNIT_INDEX" val="1_2_1"/>
  <p:tag name="KSO_WM_UNIT_LAYERLEVEL" val="1_1_1"/>
  <p:tag name="KSO_WM_UNIT_TYPE" val="l_h_i"/>
  <p:tag name="KSO_WM_UNIT_USESOURCEFORMAT_APPLY" val="0"/>
</p:tagLst>
</file>

<file path=ppt/tags/tag26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2"/>
  <p:tag name="KSO_WM_UNIT_INDEX" val="1_2_2"/>
  <p:tag name="KSO_WM_UNIT_LAYERLEVEL" val="1_1_1"/>
  <p:tag name="KSO_WM_UNIT_TYPE" val="l_h_i"/>
  <p:tag name="KSO_WM_UNIT_USESOURCEFORMAT_APPLY" val="0"/>
</p:tagLst>
</file>

<file path=ppt/tags/tag26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3"/>
  <p:tag name="KSO_WM_UNIT_INDEX" val="1_4_3"/>
  <p:tag name="KSO_WM_UNIT_LAYERLEVEL" val="1_1_1"/>
  <p:tag name="KSO_WM_UNIT_TYPE" val="l_h_i"/>
  <p:tag name="KSO_WM_UNIT_USESOURCEFORMAT_APPLY" val="0"/>
</p:tagLst>
</file>

<file path=ppt/tags/tag26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4"/>
  <p:tag name="KSO_WM_UNIT_INDEX" val="1_4_4"/>
  <p:tag name="KSO_WM_UNIT_LAYERLEVEL" val="1_1_1"/>
  <p:tag name="KSO_WM_UNIT_TYPE" val="l_h_i"/>
  <p:tag name="KSO_WM_UNIT_USESOURCEFORMAT_APPLY" val="0"/>
</p:tagLst>
</file>

<file path=ppt/tags/tag26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4_1"/>
  <p:tag name="KSO_WM_UNIT_INDEX" val="1_4_1"/>
  <p:tag name="KSO_WM_UNIT_LAYERLEVEL" val="1_1_1"/>
  <p:tag name="KSO_WM_UNIT_TYPE" val="l_h_i"/>
  <p:tag name="KSO_WM_UNIT_USESOURCEFORMAT_APPLY" val="0"/>
</p:tagLst>
</file>

<file path=ppt/tags/tag27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2"/>
  <p:tag name="KSO_WM_UNIT_INDEX" val="1_4_2"/>
  <p:tag name="KSO_WM_UNIT_LAYERLEVEL" val="1_1_1"/>
  <p:tag name="KSO_WM_UNIT_TYPE" val="l_h_i"/>
  <p:tag name="KSO_WM_UNIT_USESOURCEFORMAT_APPLY" val="0"/>
</p:tagLst>
</file>

<file path=ppt/tags/tag27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7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2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13"/>
</p:tagLst>
</file>

<file path=ppt/tags/tag275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276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43">
      <a:dk1>
        <a:sysClr val="windowText" lastClr="000000"/>
      </a:dk1>
      <a:lt1>
        <a:sysClr val="window" lastClr="FFFFFF"/>
      </a:lt1>
      <a:dk2>
        <a:srgbClr val="1E3643"/>
      </a:dk2>
      <a:lt2>
        <a:srgbClr val="EAFCFB"/>
      </a:lt2>
      <a:accent1>
        <a:srgbClr val="20DAD6"/>
      </a:accent1>
      <a:accent2>
        <a:srgbClr val="43AFB6"/>
      </a:accent2>
      <a:accent3>
        <a:srgbClr val="3F8297"/>
      </a:accent3>
      <a:accent4>
        <a:srgbClr val="3D6C87"/>
      </a:accent4>
      <a:accent5>
        <a:srgbClr val="FFC961"/>
      </a:accent5>
      <a:accent6>
        <a:srgbClr val="FF9845"/>
      </a:accent6>
      <a:hlink>
        <a:srgbClr val="0026E5"/>
      </a:hlink>
      <a:folHlink>
        <a:srgbClr val="7E1FAD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4">
              <a:alpha val="50000"/>
            </a:schemeClr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none" rtlCol="0">
        <a:spAutoFit/>
      </a:bodyPr>
      <a:lstStyle>
        <a:defPPr algn="l">
          <a:defRPr dirty="0" smtClean="0">
            <a:solidFill>
              <a:schemeClr val="accent4"/>
            </a:solidFill>
          </a:defRPr>
        </a:defPPr>
      </a:lstStyle>
    </a:tx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微软雅黑</vt:lpstr>
      <vt:lpstr>宋体</vt:lpstr>
      <vt:lpstr>Office Theme</vt:lpstr>
      <vt:lpstr>玻璃体损伤查房</vt:lpstr>
      <vt:lpstr>目录</vt:lpstr>
      <vt:lpstr>玻璃体损伤疾病相关知识</vt:lpstr>
      <vt:lpstr>玻璃体损伤的定义和病因</vt:lpstr>
      <vt:lpstr>玻璃体损伤的症状和表现</vt:lpstr>
      <vt:lpstr>玻璃体损伤的诊断和治疗</vt:lpstr>
      <vt:lpstr>病例汇报</vt:lpstr>
      <vt:lpstr>病例基本信息</vt:lpstr>
      <vt:lpstr>病例症状和表现</vt:lpstr>
      <vt:lpstr>诊断结果和治疗方法</vt:lpstr>
      <vt:lpstr>护理诊断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2024-09-20T07:05:55.074</cp:lastPrinted>
  <dcterms:created xsi:type="dcterms:W3CDTF">2024-09-19T23:05:55Z</dcterms:created>
  <dcterms:modified xsi:type="dcterms:W3CDTF">2024-09-19T23:05:57Z</dcterms:modified>
</cp:coreProperties>
</file>