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73E96-4002-466B-9D7F-6496ADDF7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884FD-1B44-45D4-9003-9CD0A090F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CF6DC-90B3-491D-8A15-26AECA2AF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8647A-5EF5-4B58-99F2-929CE7256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9D19DC-3ACD-48EF-A087-7C0CA1748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776FAF-48E3-42B0-B17D-44D9EF6B6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7D7B84-039B-4851-91C7-C116EDB92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D5449-F069-4EF8-89C8-65F5DFCD9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5D662-9ACE-4EFD-9FA4-7477DB7AA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F9B5A-6D25-4093-89DF-34CD24A9F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6FC01-2429-4751-90AD-127D9C4F1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221010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流感的预防与治疗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流感的并发症与预防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流感疫情的应对与管理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流感是一种由流感病毒引起的急性呼吸道传染病，具有高度传染性和快速传播的特点。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流感病毒分为A、B、C三种类型，其中A型病毒变异能力强，易引起大规模流行。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流感病毒主要通过飞沫传播，也可通过接触污染物体表面传播。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流感的症状包括发热、头痛、咳嗽、喉咙痛、肌肉疼痛、乏力等。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流感病毒会影响人体的免疫系统，导致身体虚弱，容易感染其他疾病。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流感对老年人、儿童、孕妇和身体虚弱的人来说，恢复期可能较长，需要更多的休息和治疗。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流感病毒主要通过飞沫传播，患者在咳嗽、打喷嚏或说话时，会将带有病毒的飞沫传播到空气中，被他人吸入后感染。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接触污染的物体表面也是流感病毒传播的一种方式，病毒可在物体表面存活一段时间，通过接触被污染的物体表面而感染。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流感病毒也可通过接触患者的呼吸道分泌物及被污染的物品传播，如手帕、毛巾等。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流感病毒的传播方式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每年接种流感疫苗，确保疫苗与当年流行的流感病毒株匹配，以提供最佳保护。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为儿童、老年人、身体虚弱和医务人员等高危人群优先接种疫苗。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50" r="71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流感疫苗是预防流感的最有效手段，可以显著降低感染流感和因流感导致的严重疾病、死亡的风险。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勤洗手：经常用肥皂和流动水洗手，或使用含有至少60%酒精的洗手液。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咳嗽和打喷嚏时用纸巾遮住口鼻，然后将纸巾丢进封闭的垃圾桶。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不与他人共用餐具、水杯等个人物品。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740" b="277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避免前往人群密集的场所，特别是流感高发期。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避免接触有流感症状的人，如发现身边有人感染流感，应与其保持距离。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对公共场所的物品如门把手、电梯按钮等定期消毒。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加强社区健康教育，提高居民对流感的认知和预防意识。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开展爱国卫生运动，清理垃圾，改善环境卫生。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对学校、托儿所等重点场所进行定期消毒，加强通风换气。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社区防控措施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流感的治疗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https://d.book118.com/928022101021006037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2024-09-16T20:17:26.720</cp:lastPrinted>
  <dcterms:created xsi:type="dcterms:W3CDTF">2024-09-16T12:17:26Z</dcterms:created>
  <dcterms:modified xsi:type="dcterms:W3CDTF">2024-09-16T12:17:28Z</dcterms:modified>
</cp:coreProperties>
</file>