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216AA8-F372-4A29-99C2-E788927C3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2A45A9-5D69-41CE-B0A1-FB5E55F67E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224DDC-425E-4C64-AA46-8D22B89B12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22D3D5-7212-4C79-92D7-7213262637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034960-916E-454E-9F8D-935C5A0567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4E1413-6CEC-4F49-83FB-58C52F31AA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46ACF0-8105-4BDF-8B34-0017C1B54B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8E65A5-B566-4E39-B5D8-E8D642B1C8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8BAE1C-5655-45B7-AF77-49F7859C84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F07102-09BB-40B9-85E6-C8771642A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310D42-A088-4966-B807-5C6A38D121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2213511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工地施工管理制度</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汇报时间：</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工地施工管理制度概述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工地施工管理制度的具体内容</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工地施工管理制度的实施与监督</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工地施工管理制度的优化与改进</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工地施工管理制度的案例分析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 </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促进施工效率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合理的管理制度有助于协调各方资源，优化施工流程，提高施工效率，缩短工期。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确保工地施工安全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制定管理制度是为了规范工地施工行为，降低安全事故风险，保障工人的人身安全。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提高工程质量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通过管理制度的执行，确保施工过程符合质量标准和要求，提升工程品质和稳定性。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850" b="38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保障工人权益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管理制度的制定和执行能够保障工人的合法权益，如工资支付、劳动保护等。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维护企业形象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良好的工地形象和安全文明的施工环境有助于提升企业的社会形象和市场竞争力。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促进建筑行业健康发展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规范的施工管理制度有助于推动建筑行业的健康发展，提升整体水平。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工地施工管理制度概述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 </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工地施工管理制度是指为了规范施工现场管理，保障施工安全、质量和进度，而制定的一系列管理规定和操作规程。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全面性、系统性、强制性、规范性。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563" r="2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确保施工安全、提高工程质量、控制工程进度、降低工程成本。</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安全第一、预防为主、质量为本、效益最大化。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制度的目标和原则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https://d.book118.com/928022135112006046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2024-09-27T15:53:51.453</cp:lastPrinted>
  <dcterms:created xsi:type="dcterms:W3CDTF">2024-09-27T07:53:51Z</dcterms:created>
  <dcterms:modified xsi:type="dcterms:W3CDTF">2024-09-27T07:53:53Z</dcterms:modified>
</cp:coreProperties>
</file>