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5C35A1-2175-4D0A-8534-642FB0FC58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72B2A9-D790-43CE-9D57-5BC434ADDD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6907A2-F8E1-4C58-A63E-0260F51B3E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54638C-E15D-4023-9F2C-BC3A8A5C24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A80D60A-29EC-403E-8397-49C771D3BE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135A080-95F7-4BEC-A3E8-144483B9F2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4146B3B-D082-4B6A-94A2-F34A159C47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95B475-6FF5-44CF-884E-93EEF771C1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38A280-7D51-4072-AA72-9B83346282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ADD65D-2573-4905-9651-F2A0426D96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5CBA4D-743D-4B52-8CAC-0B4F4AF29F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8023044003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一年级新生预防溺水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预防溺水的重要性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一年级新生的特点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预防溺水的措施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游泳场所的选择与注意事项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遇到溺水事故时的处理方法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一年级新生预防溺水的宣传教育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预防溺水的重要性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0502" r="10502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溺水是儿童意外死亡的主要原因之一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溺水是0-14岁儿童意外死亡的主要原因之一，因此预防溺水对于保护儿童生命安全至关重要。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溺水事故多发生在无人看护的地方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溺水事故多发生在游泳池、池塘、河流等无人看护的地方，因此家长和监护人应加强对儿童的安全监管。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保护生命安全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溺水可能导致窒息、呼吸衰竭、心脏骤停等严重身体伤害，甚至危及生命。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溺水可能导致严重的身体伤害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一旦发生溺水事故，不仅会对家庭造成巨大的心理负担，还会产生高额的医疗费用和赔偿责任。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溺水事故可能对家庭造成巨大的心理和经济负担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防止意外事故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维护家庭幸福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家长和监护人有责任保护儿童免受溺水的危害，预防溺水是维护家庭幸福的重要保障。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预防溺水是家庭幸福的重要保障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一旦发生溺水事故，会对家庭造成长期的心理阴影，影响家庭成员的身心健康和家庭和谐。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溺水事故会对家庭造成长期的心理阴影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一年级新生的特点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281" r="3128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24" r="3252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666" r="3266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一年级新生通常对水有着强烈的好奇心，喜欢在水中玩耍、嬉戏。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喜欢玩水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他们喜欢探索未知的领域，包括水下的世界，可能会尝试潜水、摸鱼等。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喜欢探索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对水的好奇心强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87" b="268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由于年龄较小，一年级新生可能对水的危险性认识不足，不知道如何保护自己。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大多数一年级新生可能不会游泳，缺乏必要的自救技能和知识。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缺乏安全意识和自我保护能力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不会游泳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对危险认识不足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08" r="16708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一年级新生容易受到同伴的影响，看到其他孩子玩水，他们也可能会模仿。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模仿行为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在群体中，孩子们可能会相互鼓励、攀比，导致一些危险行为的发生。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群体行为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容易受到同伴的影响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https://d.book118.com/928023044003006025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43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2024-09-01T09:51:48.464</cp:lastPrinted>
  <dcterms:created xsi:type="dcterms:W3CDTF">2024-09-01T01:51:48Z</dcterms:created>
  <dcterms:modified xsi:type="dcterms:W3CDTF">2024-09-01T01:51:50Z</dcterms:modified>
</cp:coreProperties>
</file>