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0FD3CC-44FB-4A25-9E5F-4F90B529E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3CDCE-B084-4A0A-B096-CFD9B5E83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7A919E-59E9-469F-B3D4-068843858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9C2924-9530-418A-9836-D52845A70A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B6E8FA-5817-4FAB-B321-312457F7C9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0CE837-5275-4CC1-938D-9CB91D3E0F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5533CC-9CDE-425A-9CEF-0332C83FDF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64D051-982F-4E17-A92A-1D3E0EE2C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B09A8F-CBE8-473C-B4BA-6E67E60C6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077CA-5F09-43DD-BB62-E1C22CB30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EF041-8CE2-490D-BD2E-680D40BD1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24077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证券期货经营机构私募资产管理业务管理办法</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私募资产管理业务概述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证券期货经营机构开展私募资产管理业务的条件与要求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私募资产管理计划的设立、运作与信息披露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投资者适当性管理与投资者权益保护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监督管理与法律责任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制定本办法的目的是为了规范证券期货经营机构私募资产管理业务，保护投资者及相关当事人的合法权益。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随着证券期货市场的不断发展和创新，私募资产管理业务规模逐渐扩大，需要制定相应的管理办法来加强监管和风险防范。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适应市场发展需求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规范私募资产管理业务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本办法适用于在中华人民共和国境内依法设立的证券公司、期货公司、基金管理公司等证券期货经营机构。</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证券期货经营机构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本办法所称私募资产管理业务，是指证券期货经营机构接受投资者委托，对委托的投资者财产进行投资和管理的金融服务。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私募资产管理业务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包括但不限于私募资产管理计划的设立、运作、变更、终止等环节，以及证券期货经营机构开展私募资产管理业务应当遵守的规定和监管要求。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适用范围的具体规定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管理办法的适用范围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私募资产管理业务概述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私募资产管理业务定义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指证券期货经营机构接受投资者委托，对委托的投资者财产进行投资和管理的金融服务。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私募资产管理业务特点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以非公开方式向特定投资者募集资金，为投资者提供资产管理服务，实现资产保值增值。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促进资本市场健康发展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私募资产管理业务作为资本市场的重要组成部分，有助于优化资源配置，提高市场运行效率。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支持实体经济发展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私募资产管理业务通过为企业提供股权、债权等融资支持，促进实体经济发展。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满足投资者多元化投资需求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私募资产管理业务为投资者提供了更加灵活、个性化的投资方式，满足不同投资者的风险偏好和收益需求。</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私募资产管理业务的重要性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国内私募资产管理业务发展概况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近年来，我国私募资产管理业务快速发展，规模不断扩大，产品种类日益丰富，监管体系逐步完善。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国外私募资产管理业务发展概况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国外私募资产管理业务发展历史悠久，市场规模庞大，业务模式成熟，监管制度健全。同时，国外私募资产管理机构在投资策略、风险管理等方面具有先进经验。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国内外私募资产管理业务发展概况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证券期货经营机构开展私募资产管理业务的条件与要求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17" b="1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机构资质要求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合法设立并有效存续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开展私募资产管理业务的证券期货经营机构应当是依法设立并合法存续的法人机构，具备相应的业务资格和经营范围。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良好的社会信誉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机构应具有良好的社会信誉，最近三年内没有重大违法违规行为记录。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完善的组织架构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机构应具有完善的组织架构和内部管理制度，设立专门的私募资产管理业务部门，配备足够的专业人员。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机构的高级管理人员应当具备相应的从业经历和管理经验，取得基金从业资格。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高管人员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208" r="11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投资管理人员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292" r="25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合规风控人员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833" r="11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机构的投资管理人员应当具备相应的投资经验和专业知识，取得基金从业资格。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机构应当配备足够的合规风控人员，负责私募资产管理业务的合规审查和风险控制工作。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https://d.book118.com/928024077026006043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2024-09-22T15:42:05.487</cp:lastPrinted>
  <dcterms:created xsi:type="dcterms:W3CDTF">2024-09-22T07:42:05Z</dcterms:created>
  <dcterms:modified xsi:type="dcterms:W3CDTF">2024-09-22T07:42:07Z</dcterms:modified>
</cp:coreProperties>
</file>