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8B42-F714-403C-8AAF-61FC4EE45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58BD-6AAB-493A-B85A-07CE9468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55CCA-8772-4780-B641-34D3EA655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CA09D-0665-4943-BD6A-AAFB333F9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7A426-3BAE-4B69-98AB-821E79C9B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83CE2-BB03-4BDA-8EC0-22EF1C8C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5E5FF-7BFB-49C0-B697-49D1B0C9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31AF5-1347-4CCD-8B16-A58101ED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032B1-4EFA-49B6-AB18-8C5459493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5E7A6-F0E5-460A-A3C1-15973744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C9264-504D-4CB7-B3C0-0603656F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602605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SIYB咖啡创业计划书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41" r="274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消费者对咖啡品质和口感的要求越来越高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咖啡文化逐渐兴起，市场需求不断增长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当前市场上的咖啡品牌众多，竞争激烈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开设一家高品质的咖啡店，提供优质的咖啡和服务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在市场上树立独特的品牌形象，吸引目标客户群体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实现可持续发展，提高品牌知名度和市场份额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定位为中高端咖啡品牌，以高品质的咖啡和优质的服务吸引中高收入人群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突出独特的咖啡文化和品牌特色，与其他咖啡品牌形成差异化竞争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注重客户体验，营造舒适、温馨的消费环境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咖啡消费群体年轻化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随着年轻人对咖啡文化的接受和认可，市场需求逐渐向年轻化群体倾斜。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健康消费意识提升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消费者对健康饮食的要求越来越高，对咖啡的品质和成分也提出了更高的要求。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多样化口味需求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消费者对于咖啡的口味需求越来越多样化，除了传统的咖啡口味外，还出现了各种创意口味。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根据目标消费群体的消费能力和需求，制定合理的价格策略，以吸引消费者并保持利润。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市场上已经存在众多的咖啡品牌，如星巴克、瑞幸咖啡等，这些品牌在市场份额、品牌知名度和消费者忠诚度等方面具有优势。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为了在竞争中脱颖而出，需要注重产品的差异化，提供独特的风味、创意的包装和优质的服务。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消费者越来越注重环保和可持续发展，因此需要关注环保理念，采用环保材料和绿色生产方式。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咖啡店不再仅仅是一个喝咖啡的地方，更是一个社交场所和文化体验空间，提供舒适的环境和文化活动。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随着互联网技术的发展，线上咖啡品牌逐渐向线下拓展，而传统咖啡店也开始注重线上营销和外卖服务。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我们选用来自哥伦比亚和埃塞俄比亚的优质咖啡豆，这些地区的咖啡豆口感浓郁，香气独特。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咖啡品种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特色咖啡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000" b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除了经典的浓缩咖啡和拿铁，我们还提供卡布奇诺、摩卡、美式咖啡等多种选择。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我们还将推出季节性特色咖啡，如冷泡咖啡、椰香咖啡等，以满足不同口味的需求。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咖啡厅内提供免费Wi-Fi，方便顾客上网冲浪或处理工作事务。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提供舒适的环境，包括室内和室外座位，适合个人阅读、朋友聚会或商务洽谈。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提供外卖服务，顾客可以随时通过电话或在线平台订购咖啡。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我们坚持选用优质咖啡豆和新鲜牛奶，确保每一杯咖啡的品质。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我们拥有经验丰富的咖啡师，对咖啡豆进行专业烘焙，以保留咖啡豆的原始风味。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专业烘焙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我们不断研发新口味，满足不同顾客的需求，提高顾客的满意度。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创新口味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75" r="291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明确SIYB咖啡的品牌定位，强调其高品质、独特口感和个性化服务的特点。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设计独特的品牌标识和视觉识别系统，通过统一的视觉元素传达品牌理念和价值观。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通过多种渠道进行品牌传播，包括社交媒体、广告、口碑营销等，提高品牌知名度和美誉度。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利用社交媒体平台进行内容营销，发布有关咖啡制作、新品推荐、优惠活动等信息，吸引目标客户。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通过举办咖啡品鉴会、参加行业展会等活动，与潜在客户建立联系，提高品牌曝光度。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与其他相关品牌或企业进行合作，共同举办活动或推出联名产品，扩大知名度。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https://d.book118.com/928026026051006045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2024-09-25T19:45:53.699</cp:lastPrinted>
  <dcterms:created xsi:type="dcterms:W3CDTF">2024-09-25T11:45:53Z</dcterms:created>
  <dcterms:modified xsi:type="dcterms:W3CDTF">2024-09-25T11:45:55Z</dcterms:modified>
</cp:coreProperties>
</file>