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01D53B-477C-4D0A-8919-5F3D644231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DE8FCC-8D76-480C-9299-BA3ED40258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E878AA-560A-4A02-9B0D-EB9400AFE8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0789FB-E37B-40B9-BF80-FA36C234BF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AB5416-4C57-4531-98B6-FF7082B079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3621E5-ABE4-48A8-AECF-3694453212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8E8A048-7DD5-4387-A64D-B48281D09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EB0132-3BF4-4F41-8ED5-A4C65C8D57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A3752F-1E14-4798-A72E-8E6912A497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DF8A87-44A5-4001-9134-562A201945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1F8120-A5D4-41AB-8093-8589769EB3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BA184B-3051-18DE-7DA2-B167C7730841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4CDA7B5-2A32-4C83-C1BE-9B9F8E1B8A47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9459E8-FC39-8B75-97C0-B7F33CCB9432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265FB853-1C4B-1DEA-8D9E-6DF77306B2DC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FA2568-F373-A0C7-66B5-498C61DF4E0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0863FD4-39AC-73FE-8C65-94F6BFB16A2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DB419-7F75-BCF8-FC9F-70DE68365B58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16" y="1655365"/>
            <a:ext cx="4464475" cy="404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C592597-4006-3696-31D0-9229FB083FAE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529254-A42A-FC55-9886-EF3677A4AB5F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353093A-43A9-26FE-BA6B-3DD1F5BE96B8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" name="Flowchart: Connector 5">
                <a:extLst>
                  <a:ext uri="{FF2B5EF4-FFF2-40B4-BE49-F238E27FC236}">
                    <a16:creationId xmlns:a16="http://schemas.microsoft.com/office/drawing/2014/main" id="{0A25A8EF-4E0B-8991-DBC0-430E2D10AC7F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0CFD71-634F-E514-BEEA-DCFEF9D9C82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FEC9E64-B0E5-7035-577A-83076E08BC6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026064054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49667" y="3027896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智能气田数字化管理</a:t>
            </a:r>
            <a:endParaRPr lang="en-US" altLang="zh-CN" sz="4200" b="1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智能气田概述与数字化管理重要性
 数字化管理系统框架与组成要素
 数字化管理技术应用与数据采集
 实时监控与优化控制技术应用
 信息集成与数据共享技术应用
 智能决策与故障预测预警技术应用
 数字化管理系统安全保障与风险控制
 智能气田数字化管理未来发展趋势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CEB4078-FCCF-97EA-6B99-7B347E6D3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2" y="4171790"/>
            <a:ext cx="2981087" cy="2697785"/>
          </a:xfrm>
          <a:prstGeom prst="snip1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智能气田概述与数字化管理重要性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智能气田数字化管理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智能气田概述与数字化管理重要性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智能气田概述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智能气田是指以先进的计算机软硬件技术为依托，运用先进的物联网技术、云计算及边缘计算技术，构建实时、安全、可靠、完备的通信网络，在全生产流程实现数据采集、传输和处理，达到高效生产和智能管理的目的。</a:t>
            </a:r>
          </a:p>
          <a:p>
            <a:r>
              <a:t>2. 智能气田的关键技术包括实时监控与分析技术、智能井控技术、智能油气集输输送技术、智能储层管理技术和智能决策技术等。</a:t>
            </a:r>
          </a:p>
          <a:p>
            <a:r>
              <a:t>3. 智能气田的建设目标是提高采收率、降低生产成本、提高生产效率和安全性、减少环境污染。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数字化管理重要性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数字化管理是智能气田建设的核心内容，是实现智能气田目标的关键。</a:t>
            </a:r>
          </a:p>
          <a:p>
            <a:r>
              <a:t>2. 数字化管理可以提高气田生产管理效率，降低生产成本，提高采收率，实现精细化管理和智能决策。</a:t>
            </a:r>
          </a:p>
          <a:p>
            <a:r>
              <a:t>3. 数字化管理可以实现气田全生命周期的管理，提高气田管理的科学性和系统性，为气田的可持续发展提供保障。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数字化管理系统框架与组成要素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智能气田数字化管理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数字化管理系统框架与组成要素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智能气田数字化管理系统框架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总体架构：数字化管理系统框架应包括数据采集层、网络传输层、数据存储层、数据处理层、应用层和管理层六个层次，实现数据的采集、传输、存储、处理、应用和管理的闭环。</a:t>
            </a:r>
          </a:p>
          <a:p>
            <a:r>
              <a:t>2. 功能模块：数字化管理系统框架应包含气田生产管理、气田设备管理、气田工艺管理、气田计量管理、气田安全管理、气田应急管理等功能模块，实现对气田生产、设备、工艺、计量、安全和应急的综合管理。</a:t>
            </a:r>
          </a:p>
          <a:p>
            <a:r>
              <a:t>3. 数据集成：数字化管理系统框架应实现气田生产、设备、工艺、计量、安全和应急等方面数据的集成，实现数据的共享和交换，为数据分析和决策提供基础。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智能气田数字化管理系统组成要素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数据采集系统：数据采集系统负责采集气田生产、设备、工艺、计量、安全和应急等方面的数据，并将其传输至数据传输层。数据采集系统应采用先进传感器技术和网络技术，确保数据的准确性和可靠性。</a:t>
            </a:r>
          </a:p>
          <a:p>
            <a:r>
              <a:t>2. 网络传输系统：网络传输系统负责将数据采集系统采集的数据传输至数据存储层，并实现数据在系统各层次之间的传输。网络传输系统应采用可靠的网络技术，确保数据的安全性和稳定性。</a:t>
            </a:r>
          </a:p>
          <a:p>
            <a:r>
              <a:t>3. 数据存储系统：数据存储系统负责存储来自数据采集系统和网络传输系统的数据，并提供数据查询和访问服务。数据存储系统应采用先进的存储技术，确保数据的安全性、完整性和可访问性。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数字化管理技术应用与数据采集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智能气田数字化管理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数字化管理技术应用与数据采集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数字气田信息化平台建设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构建统一的数据采集、存储和共享平台，实现气田生产、管理、销售等各环节的数据互联互通。</a:t>
            </a:r>
          </a:p>
          <a:p>
            <a:r>
              <a:t>2. 通过信息化平台，实现气田生产过程的自动化、智能化控制，提高生产效率和安全水平。</a:t>
            </a:r>
          </a:p>
          <a:p>
            <a:r>
              <a:t>3. 利用信息化平台，实现气田生产数据的实时监控和分析，为生产优化和故障诊断提供决策支持。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智能传感器与仪表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采用物联网技术，实现气田生产设备的智能化，实时采集生产数据。</a:t>
            </a:r>
          </a:p>
          <a:p>
            <a:r>
              <a:t>2. 利用人工智能技术，对采集到的生产数据进行分析和处理，实现对生产过程的故障预警和诊断。</a:t>
            </a:r>
          </a:p>
          <a:p>
            <a:r>
              <a:t>3. 通过智能传感器和仪表，实现对气田生产过程的远程监控和管理。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数字化管理技术应用与数据采集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数据采集与传输技术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采用无线传输技术，实现气田生产设备与信息化平台之间的数据传输。</a:t>
            </a:r>
          </a:p>
          <a:p>
            <a:r>
              <a:t>2. 利用边缘计算技术，对采集到的生产数据进行预处理和压缩，减少数据传输量。</a:t>
            </a:r>
          </a:p>
          <a:p>
            <a:r>
              <a:t>3. 应用区块链技术，确保数据传输的安全性和可靠性。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大数据分析与处理技术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采用云计算技术，实现气田生产数据的存储和处理。</a:t>
            </a:r>
          </a:p>
          <a:p>
            <a:r>
              <a:t>2. 利用人工智能技术，对采集到的生产数据进行分析和处理，挖掘数据中的潜在价值。</a:t>
            </a:r>
          </a:p>
          <a:p>
            <a:r>
              <a:t>3. 通过大数据分析，实现对气田生产过程的优化和故障预测。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数字化管理技术应用与数据采集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智能决策与预测技术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采用机器学习技术，建立气田生产过程的智能决策模型。</a:t>
            </a:r>
          </a:p>
          <a:p>
            <a:r>
              <a:t>2. 利用人工智能技术，对气田生产过程进行预测和分析，为生产决策提供支持。</a:t>
            </a:r>
          </a:p>
          <a:p>
            <a:r>
              <a:t>3. 通过智能决策和预测技术，提高气田生产的效率和效益。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数字气田安全管理技术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采用网络安全技术，确保气田信息化平台的安全性和可靠性。</a:t>
            </a:r>
          </a:p>
          <a:p>
            <a:r>
              <a:t>2. 利用人工智能技术，对气田生产过程进行安全风险评估和预警。</a:t>
            </a:r>
          </a:p>
          <a:p>
            <a:r>
              <a:t>3. 通过数字气田安全管理技术，提高气田生产的安全水平。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实时监控与优化控制技术应用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智能气田数字化管理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实时监控与优化控制技术应用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实时数据采集与传输技术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利用各种传感器、采集器和通信设备，对气田生产过程中的关键参数进行实时采集，包括井口压力、温度、流量、液位等。</a:t>
            </a:r>
          </a:p>
          <a:p>
            <a:r>
              <a:t>2. 采用有线或无线通信技术，将采集到的数据传输到数据中心或云平台，确保数据的及时性和可靠性。</a:t>
            </a:r>
          </a:p>
          <a:p>
            <a:r>
              <a:t>3. 利用边缘计算技术，在数据采集设备或通信网络节点处进行数据预处理和过滤，减少传输数据量和提高数据质量。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数据存储与管理技术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采用分布式数据库或云数据库技术，存储和管理海量气田生产数据，确保数据的安全性、可靠性和易用性。</a:t>
            </a:r>
          </a:p>
          <a:p>
            <a:r>
              <a:t>2. 利用大数据技术，对气田生产数据进行清洗、转换和集成，形成结构化、标准化的数据格式，便于后续分析和处理。</a:t>
            </a:r>
          </a:p>
          <a:p>
            <a:r>
              <a:t>3. 建立数据字典和数据模型，对气田生产数据进行统一管理和规范，确保数据的准确性和一致性。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实时监控与优化控制技术应用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数据分析与挖掘技术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采用机器学习、深度学习等人工智能技术，对气田生产数据进行分析和挖掘，发现潜在规律和趋势，为气田生产决策提供依据。</a:t>
            </a:r>
          </a:p>
          <a:p>
            <a:r>
              <a:t>2. 建立气田生产预测模型，利用历史数据和实时数据，预测气田产量、压力、温度等关键参数的变化趋势，为气田生产调度和优化控制提供支持。</a:t>
            </a:r>
          </a:p>
          <a:p>
            <a:r>
              <a:t>3. 利用数据可视化技术，将分析结果以图形、图表等形式展示出来，便于管理人员和工程师直观地理解和掌握气田生产状况。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优化控制技术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利用模型预测控制（MPC）技术，对气田生产过程进行优化控制，实现气田产量的最大化和能耗的最小化。</a:t>
            </a:r>
          </a:p>
          <a:p>
            <a:r>
              <a:t>2. 采用先进的控制算法，如神经网络控制、模糊控制等，提高控制系统的鲁棒性和自适应性，应对气田生产过程中的不确定性和变化。</a:t>
            </a:r>
          </a:p>
          <a:p>
            <a:r>
              <a:t>3. 利用分布式控制系统（DCS）或可编程逻辑控制器（PLC）等自动化控制设备，实现对气田生产过程的实时控制和调节。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实时监控与优化控制技术应用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远程运维与故障诊断技术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利用物联网（IoT）技术，实现对气田生产设备的远程监测和控制，及时发现和处理设备故障。</a:t>
            </a:r>
          </a:p>
          <a:p>
            <a:r>
              <a:t>2. 采用故障诊断技术，对气田生产设备进行故障诊断和故障预测，提前发现潜在故障隐患，避免设备故障的发生。</a:t>
            </a:r>
          </a:p>
          <a:p>
            <a:r>
              <a:t>3. 利用移动互联网技术，实现对气田生产信息的移动访问和管理，方便管理人员和工程师随时随地掌握气田生产状况。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安全保障技术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建立完善的信息安全管理体系，确保气田生产数据和信息的安全性和保密性。</a:t>
            </a:r>
          </a:p>
          <a:p>
            <a:r>
              <a:t>2. 采用加密技术、防火墙技术等安全措施，防止未经授权的访问和攻击。</a:t>
            </a:r>
          </a:p>
          <a:p>
            <a:r>
              <a:t>3. 定期对系统进行安全评估和漏洞扫描，及时发现和修复安全漏洞，确保系统的安全性和稳定性。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https://d.book118.com/928026064054006043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6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智能气田概述与数字化管理重要性</vt:lpstr>
      <vt:lpstr> 智能气田概述与数字化管理重要性</vt:lpstr>
      <vt:lpstr> 数字化管理系统框架与组成要素</vt:lpstr>
      <vt:lpstr> 数字化管理系统框架与组成要素</vt:lpstr>
      <vt:lpstr> 数字化管理技术应用与数据采集</vt:lpstr>
      <vt:lpstr> 数字化管理技术应用与数据采集</vt:lpstr>
      <vt:lpstr> 数字化管理技术应用与数据采集</vt:lpstr>
      <vt:lpstr> 数字化管理技术应用与数据采集</vt:lpstr>
      <vt:lpstr> 实时监控与优化控制技术应用</vt:lpstr>
      <vt:lpstr> 实时监控与优化控制技术应用</vt:lpstr>
      <vt:lpstr> 实时监控与优化控制技术应用</vt:lpstr>
      <vt:lpstr> 实时监控与优化控制技术应用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2024-09-22T22:23:49.937</cp:lastPrinted>
  <dcterms:created xsi:type="dcterms:W3CDTF">2024-09-22T14:23:49Z</dcterms:created>
  <dcterms:modified xsi:type="dcterms:W3CDTF">2024-09-22T14:23:51Z</dcterms:modified>
</cp:coreProperties>
</file>