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5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5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916F3-2729-4B97-A4FC-568BD10E9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32EB0-EC27-4B41-84A1-2F258157F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C87D-8C10-473C-BCF9-423D9E3C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9761C-1837-4A2D-8B53-06D5990A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DC312-2C45-40E8-99BC-4B09ECC86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97A79-D1AA-4A96-9FD1-C0E0E989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70BA3-C51C-48C2-B428-B0A0133A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9FFA0-F459-415F-B1E5-A7C6EA60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5BDBF-6217-4237-A2AF-2B916C4F1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23AF7-71DF-452B-AA46-0B149880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CC526-0EDE-40EF-B5AE-A1D8710E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41" r:id="rId2"/>
    <p:sldLayoutId id="2147498242" r:id="rId3"/>
    <p:sldLayoutId id="2147498243" r:id="rId4"/>
    <p:sldLayoutId id="2147498244" r:id="rId5"/>
    <p:sldLayoutId id="2147498245" r:id="rId6"/>
    <p:sldLayoutId id="2147498246" r:id="rId7"/>
    <p:sldLayoutId id="2147498247" r:id="rId8"/>
    <p:sldLayoutId id="2147498248" r:id="rId9"/>
    <p:sldLayoutId id="2147498249" r:id="rId10"/>
    <p:sldLayoutId id="214749825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610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弟子规课外阅读教学设计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教学目标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教学内容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教学方法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教学过程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教学反思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教学评价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https://d.book118.com/928026102106006024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Office Theme</vt:lpstr>
      <vt:lpstr>弟子规课外阅读教学设计</vt:lpstr>
      <vt:lpstr>目录</vt:lpstr>
      <vt:lpstr>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2024-08-31T22:16:20.460</cp:lastPrinted>
  <dcterms:created xsi:type="dcterms:W3CDTF">2024-08-31T14:16:20Z</dcterms:created>
  <dcterms:modified xsi:type="dcterms:W3CDTF">2024-08-31T14:16:23Z</dcterms:modified>
</cp:coreProperties>
</file>