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6331D-0F52-4182-906D-9824103D9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5966A-C821-414F-89FE-CE324956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4D149-1671-47C2-8932-82CD34707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17EC9-10DC-4056-A3D8-64D7B8E38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790EF-A2F8-44B6-87FE-1BA7B6883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293EB-B5C0-4AED-A42E-19020287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E6D8C-13A7-4003-AA82-AE4CDDAE1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A755C-1EEA-4E19-AD23-8313DB5C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A9DFC-AEB6-487C-BB5E-99FA707A3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72B72-01F6-428F-B400-E4F76E37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6468C-775C-41DF-8227-13B07CE8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705705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刨宫产手术护理查房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刨宫产手术介绍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刨宫产手术护理展望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刨宫产手术介绍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刨宫产手术是一种通过切开腹部和子宫来取出胎儿的手术。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在某些情况下，如胎儿位置异常、母体并发症或无法通过自然分娩方式分娩时，医生会建议进行刨宫产手术。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通常采用全身麻醉或硬膜外麻醉，确保产妇在手术过程中无痛感。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医生会在下腹部做一个切口，逐层切开皮肤、皮下组织和肌肉。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切开腹部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在子宫上做一个切口，使胎儿能够从切口处取出。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切开子宫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医生会逐层缝合子宫和腹部的切口，确保伤口愈合良好。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缝合伤口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胎儿位置异常、母体并发症、无法通过自然分娩方式分娩等情况。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术前应进行全面评估，确保产妇和胎儿的健康状况适合进行手术；术后应密切观察产妇和新生儿的生命体征，及时处理任何并发症。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手术适用人群与注意事项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在手术前，需要对患者进行全面的评估，包括身体状况、疾病史、用药情况等，以确保手术的安全性。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根据评估结果，为患者做好手术前的各项准备工作，如备皮、备血、禁食禁水等。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与患者进行沟通，了解其心理状态，给予适当的心理疏导，减轻患者的焦虑和恐惧。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信息告知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向患者及其家属详细介绍手术的流程、风险及注意事项，确保患者对手术有充分的了解和认识。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指导患者在术前保持良好的生活习惯，如充足的休息、合理的饮食等。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告知患者及其家属术后可能遇到的情况及应对措施，如疼痛管理、康复训练等。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患者与家属指导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保持适宜的手术室温度和湿度，为手术创造良好的环境。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手术室温度和湿度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手术器械和设备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确保手术器械和设备齐全、功能完好，满足手术需求。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严格遵守消毒灭菌程序，确保手术室和器械的无菌状态。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手术室环境与设备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密切监测产妇和胎儿的生命体征，包括心率、血压、呼吸等。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准确测量并记录术中出血量，为医生提供参考。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详细记录术中护理操作，包括输液、输血、用药等。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https://d.book118.com/928027057050006025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2024-09-01T23:12:34.258</cp:lastPrinted>
  <dcterms:created xsi:type="dcterms:W3CDTF">2024-09-01T15:12:34Z</dcterms:created>
  <dcterms:modified xsi:type="dcterms:W3CDTF">2024-09-01T15:12:36Z</dcterms:modified>
</cp:coreProperties>
</file>