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D2200-4579-4D9F-A547-A24A2F15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17205-3F7C-4678-BD76-4C510118B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FFBB1-6E13-4DE3-87B2-284EC2AE7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3B08E-50D8-442B-AE84-0D9F9D48E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C3240-5969-4826-A449-F80AB90EB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7D36B-032E-48CD-9EC2-BA65AE7D7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CBDD8-FB86-4B35-AF71-C15C02D4C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86DC2-0516-44CF-83EA-8C9048089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43556-5F33-4F89-A597-537BBC0F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11040-E1C9-4EE7-9987-0B889E96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640BD-8404-491D-A07E-A14E9A6A6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1011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钩蛋套活动方案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活动安全与风险控制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81" r="333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钩蛋套是一项具有悠久历史的传统民俗活动，起源于古代民间，流传至今。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传统民俗活动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钩蛋套活动在不同地域具有不同的特色和玩法，体现了丰富多样的民俗文化。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地域特色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钩蛋套活动起源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通过钩蛋套活动，让更多的人了解和参与传统民俗，实现文化的传承。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在传承的基础上，结合现代元素，创新钩蛋套活动的形式和内容，使其更加符合当代人的审美和需求，从而发扬民间文化。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传承与发扬民间文化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发扬民间文化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传承民俗文化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亲子互动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钩蛋套活动适合家庭成员共同参与，通过亲子间的合作与互动，增进亲子感情。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家庭成员在共同参与钩蛋套活动的过程中，可以加深彼此的了解和信任，促进家庭和谐。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促进亲子互动与家庭和谐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通过举办钩蛋套活动，可以吸引更多的关注和参与，提高品牌知名度。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精心策划和组织的钩蛋套活动，可以给参与者留下深刻的印象和良好的体验，从而提升品牌美誉度。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美誉度提升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提升品牌知名度与美誉度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通过布置活动场地、播放欢快的背景音乐，营造轻松愉快的氛围，让孩子们感受到活动的乐趣。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营造欢乐氛围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突出亲子互动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强调手工制作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鼓励家长和孩子一起参与钩蛋套活动，促进亲子间的交流与合作，增进彼此的感情。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引导孩子们动手制作钩蛋套，锻炼他们的动手能力和创造力，体验手工制作的乐趣。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主题设定：快乐童年，钩蛋套相伴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设置亲子游戏、亲子手工制作等环节，让家长和孩子共同参与，享受亲子时光。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亲子互动环节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邀请专业老师现场指导孩子们制作钩蛋套，让他们掌握基本的制作技巧和方法。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手工制作教学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组织钩蛋套比赛，让孩子们展示自己的作品，并通过竞技的形式激发他们的竞争意识和团队精神。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趣味竞技挑战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创意亮点：亲子互动、手工制作、趣味竞技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271" b="152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宣传口号：钩出快乐，套住幸福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宣传口号简洁有力，容易让人记住，符合活动主题。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寓意深刻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“钩出快乐”寓意着通过参与活动可以获得快乐，“套住幸福”则表达了活动的目标——让孩子们感受到幸福和温暖。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感染力强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宣传口号富有感染力，能够激发人们的参与热情，吸引更多的人关注和参与活动。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活动流程与安排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75" r="25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考虑到参与者的时间安排，活动可安排在周末或节假日进行，确保参与者有充足的时间参与。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时长安排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活动总时长约为半天至一天，具体时间根据活动内容和参与者数量进行调整。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活动时间：周末或节假日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活动地点：公园、社区广场等户外场所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选择宽敞、安全的户外场所，如公园、社区广场等，确保活动顺利进行。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根据活动需要，提前布置好活动场地，包括签到处、材料领取区、制作区、比赛区和颁奖区等。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以家庭为单位参与活动，每组家庭不超过4人，鼓励亲子共同参与。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通过线上或线下方式提前报名，报名时提供家庭成员信息和联系方式。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参与者：家庭为单位，每组家庭不超过4人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https://d.book118.com/928031011137006037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2024-09-18T00:24:12.943</cp:lastPrinted>
  <dcterms:created xsi:type="dcterms:W3CDTF">2024-09-17T16:24:12Z</dcterms:created>
  <dcterms:modified xsi:type="dcterms:W3CDTF">2024-09-17T16:24:15Z</dcterms:modified>
</cp:coreProperties>
</file>