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267AEF-3E1F-4F58-8839-3E3ACC4C7E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69F0EF-CF8E-43F8-91E8-2EB26F8EDF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B0A4D3-8A27-41A7-B5F7-26BD2FC27E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287F6C-AEF9-49ED-BBAF-4505C4BFB4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7714BD-630F-4D6A-BB86-67A4A95C3A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35E250-3077-4F2C-9428-63BF7EED3E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855BB8-D1F4-4828-9E7F-9F42C1D7D3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D82D96-F0EC-493F-BF84-81E39C2B26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395E6D-ADE6-461A-B965-7F8AB29E67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A59CB0-0381-4C35-AE76-931E745F67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9F1F0B-09AE-4F76-9F40-59E5A6D45D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03204004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智慧城市与智慧交通：利用物联网技术优化城市交通流动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智慧城市与智慧交通概述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物联网技术在城市交通中的应用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利用物联网技术优化城市交通流动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物联网技术在智慧城市中的其他应用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物联网技术在智慧城市与智慧交通中面临的挑战与解决方案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智慧城市与智慧交通概述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智慧城市和智慧交通是指通过物联网、大数据、人工智能等技术手段，实现城市和交通的智能化管理，提高城市运行效率、改善居民出行体验的城市发展模式。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智能化、网络化、数据化、人性化。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智能感知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通过物联网设备（如传感器、摄像头等）实时采集城市和交通运行数据，实现城市和交通状态的实时监测和感知。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数据处理和分析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利用大数据技术对感知数据进行处理和分析，挖掘城市和交通运行规律，为决策提供科学依据。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智能化控制和管理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通过人工智能技术对城市和交通进行智能化控制和管理，实现城市资源的优化配置和交通流量的智能调度。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物联网技术在智慧城市与智慧交通中的应用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随着物联网技术的不断发展，城市和交通的感知能力将越来越强，实现更全面的实时监测和感知。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全面感知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数据驱动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966" r="14966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50" r="166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大数据和人工智能技术将进一步推动城市和交通的智能化发展，数据将成为决策的重要依据。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智慧城市与智慧交通将实现更紧密的协同发展，共同推动城市的可持续发展。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智慧城市与智慧交通的发展趋势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物联网技术在城市交通中的应用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实时监测交通流量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通过物联网技术，实时监测各路段的交通流量，为交通信号控制提供数据支持。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动态调整信号灯时间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根据实时交通流量，动态调整信号灯的时长，优化交通流。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紧急情况快速响应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在遇到紧急情况时，智能交通信号控制系统能够快速响应，调整信号灯时间，保障交通安全。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智能交通信号控制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通过物联网技术，提供停车位预约和导航服务，帮助驾驶员快速找到空闲停车位。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停车位预约与导航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停车位上的传感器能够实时监测车辆进出，自动计算停车费用，支持线上支付。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自动计费与支付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对停车位进行智能化管理，提高停车位的使用效率和周转率。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停车位智能化管理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智能停车系统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实时公交信息查询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通过物联网技术，提供实时公交信息查询服务，包括公交车到站时间、票价等信息。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多模式出行路线规划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结合公共交通、共享单车、步行等多种出行方式，为用户提供最优出行路线规划。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公交车辆调度与管理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通过物联网技术，对公交车辆进行实时调度与管理，提高公交运营效率。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智能公共交通系统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货物追踪与定位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通过物联网技术，实时追踪货物的位置和运输状态，提高物流运输的透明度。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自动化仓储管理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通过物联网技术，实现自动化仓储管理，提高仓储空间的利用率和货物存取效率。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智能配送路线规划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根据货物的目的地和运输状态，智能规划配送路线，提高物流配送效率。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智能物流系统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利用物联网技术优化城市交通流动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通过物联网技术，实时监测城市道路的交通状况，为出行者提供实时的路况信息和最佳路线建议，减少无效的交通流。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实时路况监测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利用物联网技术，实现交通信号的智能控制，根据实时交通流量调整信号灯的时长，提高道路的通行效率。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智能信号控制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提高城市交通效率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https://d.book118.com/928032040046006032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2024-09-09T18:30:33.188</cp:lastPrinted>
  <dcterms:created xsi:type="dcterms:W3CDTF">2024-09-09T10:30:33Z</dcterms:created>
  <dcterms:modified xsi:type="dcterms:W3CDTF">2024-09-09T10:30:35Z</dcterms:modified>
</cp:coreProperties>
</file>