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C720E0E-BCCC-4F5C-84F5-E0A5C6874A3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AEB4F-8688-4E55-8F6C-813F63AD3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97362-C067-4E4E-BA05-6BFB4CC8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1B8A8-F221-42CE-8FAC-D486764A0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41B72-5B2A-4FF2-8124-8B706DD3B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23795-74C6-443E-9CFE-2EFC7A5E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77125-AB3B-46D5-88C1-2BAEC0A6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C5005-06E5-4647-86B5-D388B53C4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B268C-0E0B-4F1E-A7B2-57AC037F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2889C-825D-4DE7-A94E-753FD790E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A17E1-8478-4BC0-B051-A98ADFEB0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6FB69-8311-491C-97EE-7D7C6A69D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37D6EE8-118C-4B31-B881-E5D73B1503A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890DC9F-630B-4F84-A1FE-41693F6F10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212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焊接技术培训让您成就职业的新不凡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焊接技术培训的实践案例分享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为什么焊接技术培训至关重要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焊接是一项技能型工作，需要经过专业培训才能掌握。良好的焊接技术可以提高工作效率，减少工艺缺陷。专业培训可以帮助员工掌握最新的焊接技术和设备操作方法。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增强生产能力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提高员工的焊接技能水平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降低焊接事故发生的概率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提升职业发展空间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为员工提供职业晋升和发展的机会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各种焊接方法的实操训练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焊接设备的维护和保养技术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故障排除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焊接工艺的优化和改进方法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焊接基础知识的学习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材料学基础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焊接技术培训的效果评估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根据员工的焊接作品质量来评估培训效果。考核员工操作焊接设备的熟练程度。跟踪员工的工作进展和技能提升情况。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提升技能，迈向成功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经验积累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教学内容丰富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课堂讲授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实践动手能力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实地操作演练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现代培训技术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现代培训技术包括虚拟现实技术的应用，让学员身临其境学习；在线学习平台提供便捷的学习途径；智能设备辅助培训让学习更高效、更科技化。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定制化培训方案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深入学习特定工艺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针对特定焊接工艺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适应市场变化，持续进步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持续优化培训方案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解锁设备操作技能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针对特定设备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使用问卷调查、考试测试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收集学员反馈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根据评估结果优化培训内容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制定评估指标和标准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明确评估要求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建立评价体系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提升培训效果的方法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定期跟踪学员学习情况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激励学员参与培训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引入竞赛元素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持续学习的重要性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在焊接技术领域，持续学习是不断提升自身技能的关键。通过不断更新知识、学习新技术，可以更好地适应行业发展的需求，保持竞争力。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焊接技术培训的案例分享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的焊接技术培训实践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致力于通过针对性强的焊接技术培训计划提升员工技能水平。其培训方案设计精细，实施过程严谨高效，通过持续的评估和反馈不断优化培训效果。最终取得了显著的成果，让员工在焊接领域有了新的突破。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培训方法和经验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改进空间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B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的焊接技术培训案例分析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焊接技术培训重要性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的焊接技术培训成果展示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技术水平提升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员工作品展示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培训前后对比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业绩提升效果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培训方案影响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https://d.book118.com/928032127011006050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焊接技术培训让您成就职业的新不凡</vt:lpstr>
      <vt:lpstr>目录</vt:lpstr>
      <vt:lpstr>第1章 焊接技术培训的重要性</vt:lpstr>
      <vt:lpstr>为什么焊接技术培训至关重要</vt:lpstr>
      <vt:lpstr>焊接技术培训的益处</vt:lpstr>
      <vt:lpstr>焊接技术培训的内容</vt:lpstr>
      <vt:lpstr> </vt:lpstr>
      <vt:lpstr>提升技能，迈向成功</vt:lpstr>
      <vt:lpstr>第2章 焊接技术培训的方法</vt:lpstr>
      <vt:lpstr>传统培训方法</vt:lpstr>
      <vt:lpstr> </vt:lpstr>
      <vt:lpstr>定制化培训方案</vt:lpstr>
      <vt:lpstr>培训效果评估</vt:lpstr>
      <vt:lpstr>提升培训效果的方法</vt:lpstr>
      <vt:lpstr>持续学习的重要性</vt:lpstr>
      <vt:lpstr>第3章 焊接技术培训的案例分享</vt:lpstr>
      <vt:lpstr> </vt:lpstr>
      <vt:lpstr>公司B的焊接技术培训案例分析</vt:lpstr>
      <vt:lpstr>公司C的焊接技术培训成果展示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2024-09-29T15:02:15.533</cp:lastPrinted>
  <dcterms:created xsi:type="dcterms:W3CDTF">2024-09-29T07:02:15Z</dcterms:created>
  <dcterms:modified xsi:type="dcterms:W3CDTF">2024-09-29T07:02:17Z</dcterms:modified>
</cp:coreProperties>
</file>