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FF6D8CD-F2EB-49D2-8BB6-8C4791EEA8E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E5239-C182-4363-BE4A-8ABEEA63B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1834B-2602-4348-BF7A-1D8C8A090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11239-BC35-48CB-9CE8-608687CDC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313196-D0E0-4D92-BB78-6B5614817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924F4E-C75E-4518-A298-CD944B344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AD5C6C-3939-4049-BBE4-151D61E9C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DFFDB4-BDC5-4722-9F08-2F7ECCD56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9BB2C3-EB69-41FD-9319-426AF39CB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6CD2A-09C6-4EC1-B812-5C9355823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C4971-9BD3-4183-A378-8A0C22681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98FC1-F655-436A-AED6-8FBC600EA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BB05CB3-B5D2-46CD-9B3A-B21BC8CC567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3FAD12D-1300-4503-B6B9-3E75FE5C1D0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32134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燃气行业安全规章制度培训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燃气行业的重要性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燃气行业安全规章制度的基本概念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燃气行业安全规章制度培训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燃气事故案例分析与总结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燃气行业安全管理的未来展望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燃气行业的重要性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为什么燃气行业很重要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燃气行业作为能源供应的重要来源，支持着生产和日常生活的进行。同时，燃气行业的发展涉及国家的经济安全和人民的生活质量。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燃气行业的发展现状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国际合作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全球范围内的发展趋势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政府支持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中国的发展现状和重要性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燃气行业的安全挑战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管道老化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存在的安全隐患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加强安全规章制度培训的重要性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燃气行业安全规章制度培训的意义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提高工作人员安全意识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事故案例分析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减少事故发生可能性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行业规范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保障行业的稳定发展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燃气行业的重要性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燃气行业作为能源供应的重要来源，不仅支持着生产和日常生活的进行，也承载着国家的经济安全和人民的生活质量。燃气行业的安全挑战需要我们不断加强安全规章制度培训，以提高工作人员的安全意识，减少事故的发生可能性，维护行业的稳定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燃气行业的发展现状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国际合作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全球范围内的发展趋势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政府支持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中国的发展现状和重要性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燃气行业的安全挑战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管道老化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存在的安全隐患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加强安全规章制度培训的重要性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燃气行业安全规章制度的基本概念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安全规章制度的定义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安全规章制度是燃气行业安全生产的基本法规和制度，旨在确保燃气行业安全运营。其重要性体现在规范操作、降低事故风险、保护员工和公众安全等方面。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安全规章制度内容分类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包括国家有关燃气行业的法规和政策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安全生产法律法规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涵盖燃气企业内部的安全管理规定和机制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安全生产管理制度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具体规定了燃气行业在生产过程中的操作规范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安全操作规程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安全规章制度的执行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确保规章制度能够及时更新和适应行业发展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制度的建立和完善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监督各级人员严格执行安全规章制度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制度的执行和监督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安全规章制度培训的重要性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提高员工安全意识，降低事故发生率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培训的目的和意义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包括理论知识传授、实际操作演练等多种形式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培训的内容和方法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安全规章制度的重要性和作用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规章制度约束操作行为，提高操作标准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确保操作规范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规章制度的贯彻执行有助于保障人身和财产安全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保护员工和公众安全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严格执行规章制度可有效减少事故发生概率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降低事故风险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燃气行业安全规章制度是确保行业安全可持续发展的重要基础，必须重视制度建设和培训工作，以保障员工和公众的安全。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燃气行业安全规章制度培训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安全生产法律法规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掌握燃气行业相关法规的基本内容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燃气行业法规概述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深入理解法规的规定细节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规定内容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了解法规对企业的具体要求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责任义务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各部门在安全生产中的具体责任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各部门的义务和职责分工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管理制度的执行情况监控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管理制度的完善和调整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制度执行中出现的问题处理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改进措施的落实和检验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安全生产管理制度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制度建立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建立安全生产管理制度的重要性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执行管理制度的流程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安全操作规程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安全操作规程是燃气行业安全管理的重要内容之一，它规定了在燃气作业中必须遵守的安全操作步骤和注意事项。员工必须严格遵守规程，确保工作环境的安全和稳定。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https://d.book118.com/928032134011006050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燃气行业安全规章制度培训</vt:lpstr>
      <vt:lpstr>目录</vt:lpstr>
      <vt:lpstr>第一章 燃气行业的重要性</vt:lpstr>
      <vt:lpstr> </vt:lpstr>
      <vt:lpstr>燃气行业的发展现状</vt:lpstr>
      <vt:lpstr>燃气行业的安全挑战</vt:lpstr>
      <vt:lpstr>燃气行业安全规章制度培训的意义</vt:lpstr>
      <vt:lpstr>燃气行业的重要性</vt:lpstr>
      <vt:lpstr>燃气行业的发展现状</vt:lpstr>
      <vt:lpstr>燃气行业的安全挑战</vt:lpstr>
      <vt:lpstr>第2章 燃气行业安全规章制度的基本概念</vt:lpstr>
      <vt:lpstr> </vt:lpstr>
      <vt:lpstr>安全规章制度内容分类</vt:lpstr>
      <vt:lpstr>安全规章制度的执行</vt:lpstr>
      <vt:lpstr>安全规章制度培训的重要性</vt:lpstr>
      <vt:lpstr>安全规章制度的重要性和作用</vt:lpstr>
      <vt:lpstr>总结</vt:lpstr>
      <vt:lpstr>第3章 燃气行业安全规章制度培训</vt:lpstr>
      <vt:lpstr>安全生产法律法规</vt:lpstr>
      <vt:lpstr>安全生产管理制度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2024-09-29T15:02:16.771</cp:lastPrinted>
  <dcterms:created xsi:type="dcterms:W3CDTF">2024-09-29T07:02:16Z</dcterms:created>
  <dcterms:modified xsi:type="dcterms:W3CDTF">2024-09-29T07:02:18Z</dcterms:modified>
</cp:coreProperties>
</file>