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0C525-CEB1-442C-8CDE-6330A387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D00DE-8253-487B-BE33-8594568C3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E88A4-2080-4A0C-859C-22A9B3704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D1B45-81E8-445C-82B5-B922DF79B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61FD1-8D46-4E6D-97D0-78E37EE52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6CC8B6-9E06-49EA-8A59-36812291B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B1D0B-263B-45F9-B366-DA4A83B7E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850B2-3168-4461-931C-E50679D2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FAD53-1AC4-404C-8AB6-08BD73095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B8AD5-8007-4D56-818C-15C7A29D8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B433A-740E-4101-ADC4-3B50F3470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304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定价与品牌传播如何通过定价策略强化品牌传播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定价策略与品牌传播关系概述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基于消费者心理定价策略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竞争导向定价策略在品牌传播中应用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产品组合和捆绑定价策略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价格歧视和差异化定价策略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定价策略与品牌传播关系概述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071" r="230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定价策略与促销活动相结合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通过合理的定价策略和促销活动，可以吸引更多潜在消费者，提高品牌知名度和美誉度。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定价高低直接影响品牌形象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高价可能传递高品质、高端的品牌形象，而低价可能传递实惠、亲民的品牌形象。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定价策略影响消费者购买决策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不同的定价策略会吸引不同的消费者群体，从而影响品牌传播效果。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定价策略对品牌传播影响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品牌形象影响消费者价格敏感度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品牌形象越好，消费者对价格的敏感度越低，企业可以采取更高的定价策略。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品牌传播提高消费者对产品价值的认知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有效的品牌传播可以让消费者更加了解产品的独特价值和优势，从而提高消费者对产品价格的接受度。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品牌传播增强消费者信任感和忠诚度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品牌传播可以建立消费者信任感和忠诚度，使得消费者更愿意为品牌支付更高的价格。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品牌传播对定价策略反作用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通过高价定位，强调产品的独特性、稀缺性和高品质，吸引追求尊贵、奢华的消费者群体，提升品牌影响力。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通过低价策略和优惠活动，吸引广大消费者群体，快速扩大品牌知名度和市场份额。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通过高价定位和差异化定价策略，强调产品的创新性、高性能和独特性，吸引追求科技潮流的消费者群体。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奢侈品品牌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快餐品牌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高科技产品品牌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案例分析：成功运用定价策略提升品牌影响力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基于消费者心理定价策略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87" r="162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消费者心理与价格敏感度分析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消费者心理对价格的影响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消费者的购买决策往往受到心理因素的影响，如感知价值、品牌认知、购买动机等。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价格敏感度与消费者群体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不同消费者群体对价格的敏感度存在差异，例如高端消费者对价格相对不敏感，而中低端消费者则更加注重性价比。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价格弹性与市场需求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价格弹性反映了市场需求对价格变动的敏感程度。了解价格弹性有助于企业制定合理的定价策略。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利用消费者求廉的心理，制定非整数价格，使消费者产生价格较廉、商家定价认真的感觉，如9.9元、99元等。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尾数定价法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针对消费者的高档、名牌心理，将商品价格有意定为整数，显示商品的优越性或名贵性。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整数定价法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针对消费者“便宜无好货、价高质必优”的心理，对在消费者心目中享有一定声望、具有较高信誉的产品制定高价。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声望定价法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心理定价法及其应用场景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奢侈品定价策略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奢侈品品牌通过高价定位，强调产品的独特性、稀缺性和高品质，成功吸引了高端消费者的关注。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网红产品定价策略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利用网红效应和社交媒体传播，以适中的价格推出具有创新性和时尚感的产品，迅速占领市场份额。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打折促销策略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在特定时期或针对特定商品进行打折促销，激发消费者的购买欲望，提高销售额。例如“双十一”、“618”等电商节日。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案例分享：针对消费者心理成功调整价格策略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竞争导向定价策略在品牌传播中应用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44" b="6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了解行业内的主要竞争对手，包括其产品、定价、市场份额等信息，以评估市场竞争的激烈程度。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明确品牌的目标受众和市场定位，以便根据目标市场的需求和竞争状况制定相应的定价策略。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竞争环境分析及目标市场定位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竞争导向定价法及其优势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一种以市场竞争对手的定价为依据，根据品牌自身成本和市场需求进行灵活调整的定价方法。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能够更好地适应市场变化，避免价格战带来的利润损失，同时有利于提升品牌形象和市场份额。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https://d.book118.com/928033040056006032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2024-09-09T21:42:10.148</cp:lastPrinted>
  <dcterms:created xsi:type="dcterms:W3CDTF">2024-09-09T13:42:10Z</dcterms:created>
  <dcterms:modified xsi:type="dcterms:W3CDTF">2024-09-09T13:42:12Z</dcterms:modified>
</cp:coreProperties>
</file>