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C9FF3-FDED-4744-B86A-24D805B26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39DCB-A665-4B86-81CD-DCDBD181A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BDE92-EC83-4149-95C6-9027D182C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AD4C4-BF57-48CC-85C0-C6C40F4DD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2C7466-D4E7-4357-8B1A-45C5BC152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E9CFF0-0FBE-4A5A-9496-06B0368F3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A818E7-F184-43D6-9753-71A95DCA1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682EB-E990-4719-96D7-812C8C7A4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8F9F7-A9A3-4FE3-BA84-9E45B7F5A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28D11-0E0C-4225-8D9A-CBEDB2CF0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85A89-AAD1-461E-8637-8887BE252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3314005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如何提高跨文化合作和国际化团队管理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跨文化合作与国际化团队管理概述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跨文化合作的关键要素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国际化团队管理的核心策略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提高跨文化合作与国际化团队管理的实践方法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跨文化合作与国际化团队管理的挑战与对策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跨文化合作与国际化团队管理概述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跨文化合作有助于打破地域限制，推动全球范围内的经济交流与合作。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促进全球经济发展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通过跨文化合作，团队成员可以更加深入地了解不同文化背景和价值观，增进相互之间的理解和尊重。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增进文化理解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多元文化交融有助于激发创新思维，产生更多具有创意和独特性的想法和解决方案。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提升创新能力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跨文化合作的意义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150" b="261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655" b="865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国际化团队管理的挑战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文化差异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团队成员来自不同文化背景，可能存在语言、价值观、思维方式等方面的差异，导致沟通不畅和合作困难。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时区差异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国际化团队往往分布在不同国家和地区，时区差异会给团队协作和沟通带来一定困难。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管理风格差异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不同文化背景下的管理风格可能存在差异，如决策方式、领导风格等，需要团队成员相互适应和磨合。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提升团队绩效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通过有效的跨文化合作和国际化团队管理，可以激发团队成员的积极性和创造力，提升团队整体绩效。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适应全球化趋势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随着全球化进程的不断加速，跨文化合作和国际化团队管理已成为企业和组织发展的必然趋势。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拓展国际市场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跨文化合作有助于企业更好地了解目标市场，把握市场机遇，拓展国际业务。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提高跨文化合作与国际化团队管理的必要性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跨文化合作的关键要素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深入研究不同国家和地区的文化传统、价值观念、社会习俗等，以便更好地理解和尊重文化差异。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了解不同文化背景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50" r="11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尊重多元文化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避免文化偏见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75" r="10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在团队中倡导多元文化的尊重和理解，鼓励团队成员开放心态，接纳并学习其他文化。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努力消除对特定文化的刻板印象和偏见，以促进公正、平等的合作氛围。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文化差异的认知与尊重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掌握一门或多门外语，提高与不同文化背景的人进行有效沟通的能力。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50" r="17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学习外语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在沟通时注重语言的准确性和得体性，避免使用可能引起误解或冒犯的言辞。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注重语言运用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积极倾听他人的观点和需求，努力理解对方的立场和情感，以促进良好的沟通效果。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语言沟通能力的提升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掌握跨文化冲突解决技巧，如寻求第三方调解、采用妥协或暂时搁置争议等，以维护团队和谐与合作关系。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根据不同文化背景的沟通习惯和期望，灵活调整自己的沟通方式和策略。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注意非语言信号如肢体语言、面部表情等在跨文化沟通中的重要性，以避免误解和冲突。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在跨文化团队中建立共同的目标和愿景，以增强团队的凝聚力和合作动力。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灵活适应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建立共同目标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冲突解决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跨文化沟通技巧的掌握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国际化团队管理的核心策略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制定共同目标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根据团队使命，制定具体、可衡量的共同目标，确保团队成员对目标有共同的理解和承诺。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建立信任与合作关系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通过有效的沟通和协作，建立团队成员之间的信任与合作关系，为实现共同目标奠定基础。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明确团队使命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确立一个清晰、具有吸引力的团队使命，使所有成员都能理解并为之努力。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建立共同愿景与目标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793" r="1279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制定决策流程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明确团队的决策流程和责任分工，确保决策过程透明、公正，并能及时响应变化。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制定团队规范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明确团队成员的行为准则和期望，包括沟通方式、工作习惯、决策流程等，以确保团队协作顺畅。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制定明确的沟通计划，包括会议安排、信息共享、反馈机制等，以确保团队成员之间的信息交流畅通无阻。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制定明确的团队规范与流程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https://d.book118.com/928033140055006047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2024-09-28T18:50:51.037</cp:lastPrinted>
  <dcterms:created xsi:type="dcterms:W3CDTF">2024-09-28T10:50:51Z</dcterms:created>
  <dcterms:modified xsi:type="dcterms:W3CDTF">2024-09-28T10:50:53Z</dcterms:modified>
</cp:coreProperties>
</file>