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81A04-FA55-49CA-9A9E-72DA662FA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3E3007-AB1C-4B25-A79A-63FFAEEEE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2B2A69-C756-465F-9E32-8BF890383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63661C-F90E-434B-B573-E48D6C1E2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B14E1D-368D-4F5D-8B94-69F5F6C7A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1A2BE8-1CF2-416E-9A08-24C51574C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78FE9A-573F-4E18-9CB8-D2C68F9A5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1A5079-BC7A-49C0-A8DE-01C813541E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2CA8A0-EF0A-4B64-8489-3466347D5E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842FC-DBAA-4A56-B913-4A11CE349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0A3C7-8895-4298-9067-AE1E6E6D4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3401605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产品设计方案技术分析报告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方案评估与优化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产品设计方案技术分析报告是一份详细阐述产品技术规格、性能参数、设计理念和实现方式的文档。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目的与作用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该报告旨在为产品开发团队提供技术指导，确保产品在设计和开发过程中满足预定的技术要求，同时为后续的产品测试、优化和市场推广提供有力支持。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3795" r="3379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随着科技的发展和消费者对产品性能要求的提高，市场对高品质、高性能的产品需求日益增长。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8394" r="2839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技术发展趋势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7250" r="272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竞争环境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7271" r="2727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当前，人工智能、物联网、大数据等技术在各行业得到广泛应用，为产品创新提供了更多可能性。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市场上已有类似产品，但存在技术落后、性能不稳定等问题，为新产品提供了竞争优势和市场机会。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2528" r="3252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开发一款技术先进、性能卓越、满足市场需求的产品，提高市场竞争力。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产品目标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对技术有一定了解，追求高品质生活的消费者。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目标用户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通过引入新技术、优化设计，实现产品性能的突破，满足用户对高性能产品的需求。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竞争优势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中高端市场，为追求品质生活的消费者提供优质的产品体验。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产品目标与定位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该技术是产品设计的核心，具有创新性和领先性，能够为产品带来独特的竞争优势。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该技术是实现产品功能的关键，具有稳定性和可靠性，能够保证产品的性能和用户体验。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关键技术二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该技术是提升产品效率的关键，具有高效性和可扩展性，能够提高产品的生产力和降低成本。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关键技术三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该技术已经经过充分研究和测试，具有成熟的应用案例和经验。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394" r="2839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该技术符合行业标准和规范，能够与现有系统无缝对接。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该技术具有较低的维护成本和较高的稳定性，能够保证产品的长期使用和可靠性。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可行性三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技术可行性分析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该技术可能面临知识产权侵权的风险，需要加强知识产权保护措施。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该技术可能存在安全漏洞和安全隐患，需要加强安全防护措施。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750" r="10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916" r="1391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该技术可能存在技术更新换代的风险，需要保持技术的持续更新和升级。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技术风险评估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https://d.book118.com/928034016055006036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2024-09-15T16:52:59.199</cp:lastPrinted>
  <dcterms:created xsi:type="dcterms:W3CDTF">2024-09-15T08:52:59Z</dcterms:created>
  <dcterms:modified xsi:type="dcterms:W3CDTF">2024-09-15T08:53:00Z</dcterms:modified>
</cp:coreProperties>
</file>