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C0C957-6AFC-49B4-82F0-74AFA1164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274FA-1087-4BE0-89D1-E9664E625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63CE7-2181-4F57-A521-78AADC239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FB79C6-2114-4413-BF4D-8C2D17C75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1EABC0-3A34-4A35-A4A5-A7344FC70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6BDA09-B190-4A11-B8B1-B8329D7C1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8A8108-E9D4-4E32-AF52-AF37061CC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DE8663-CA7F-4D7A-B06D-999909720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86D337-1AB7-4D31-905D-39F401A04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3DA5D-C7DC-40BB-9758-D4F53E8B2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F81F5-D3E3-47AF-92C7-573D8485F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340350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心理健康的识别与处置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心理健康问题的分类与特点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心理健康问题的处置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心理健康的预防与维护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43" r="316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心理健康不仅指没有心理疾病，还包括个体积极适应环境、有效应对压力、充分发展潜能和追求幸福生活的能力。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心理健康是指个体在心理、情感和社交方面的良好状态，包括认知、情绪、动机、行为和人际关系等方面。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833" r="1283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625" r="156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心理健康对个体的生活质量、工作表现和人际关系产生深远影响。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心理健康有助于提高个体幸福感、增强自我效能感和促进社会和谐。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维护和促进心理健康是社会和个人共同的责任，需要得到重视和关注。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心理健康的识别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观察个体的情绪是否稳定，是否经常出现焦虑、抑郁、易怒等情绪波动。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情绪稳定性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情绪表达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208" r="6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注意个体如何表达自己的情绪，是否能够适当地表达和调节情绪。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评估个体是否具备有效调节情绪的能力，如通过放松、冥想、认知重构等方式。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情绪识别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观察个体的行为模式是否异常，如过度依赖、逃避、冲动等。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42" r="55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379" r="13379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行为模式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注意个体在社交场合中的行为表现，是否能够建立和保持良好的人际关系。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社交行为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评估个体在工作和学习中的表现，是否能够有效地完成任务和达成目标。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工作与学习行为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72" b="53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认知识别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认知能力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评估个体的智力、记忆、注意力等认知能力是否正常。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思维方式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观察个体的思维方式是否合理、逻辑清晰，是否存在偏执、妄想等思维障碍。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了解个体对自我价值的认识和评价，是否能够客观地认识和接纳自己。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心理健康问题的分类与特点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短暂的情绪低落、焦虑、失眠、注意力不集中等。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987" r="1198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常见症状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通过观察个体的情绪变化、行为模式和日常生活表现。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采取自我调节、放松训练、心理咨询等方式。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处置建议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轻度心理健康问题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https://d.book118.com/928034035002006044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2024-09-23T18:02:23.976</cp:lastPrinted>
  <dcterms:created xsi:type="dcterms:W3CDTF">2024-09-23T10:02:23Z</dcterms:created>
  <dcterms:modified xsi:type="dcterms:W3CDTF">2024-09-23T10:02:26Z</dcterms:modified>
</cp:coreProperties>
</file>