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EC0E0E-DF60-4E5C-922F-AECC16EEA2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C61983-107E-4A4F-85F8-AE32DD0073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320FBC-59BB-4864-9B50-FE8ABF43D8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3DD25B-1956-4901-A185-020619B231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3E2D3D-90D8-4877-90DB-12A3D05388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9A97C8-3E66-4125-A1F4-CE23D5FD1E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2F3F1D-555F-4ADF-89DB-762BC6BB40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30CDA1-121A-4CC0-895C-0D48D842B1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688AA7-21A3-43D3-B9F4-84E54364F8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5558FB-DE89-48E0-ADB4-BCCF144817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4D902D-8D04-4FA8-A14A-AA57F2D568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9.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10.jpeg" /><Relationship Id="rId4" Type="http://schemas.openxmlformats.org/officeDocument/2006/relationships/image" Target="../media/image6.jpeg" /><Relationship Id="rId5"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3412210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《销售价格策略》ppt课件</a:t>
            </a:r>
          </a:p>
        </p:txBody>
      </p:sp>
      <p:sp>
        <p:nvSpPr>
          <p:cNvPr id="5" name="AutoShape 5"/>
          <p:cNvSpPr/>
          <p:nvPr/>
        </p:nvSpPr>
        <p:spPr>
          <a:xfrm>
            <a:off x="240326" y="276691"/>
            <a:ext cx="1591602" cy="4191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销售价格策略概述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销售价格策略的类型</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销售价格策略的制定要素</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销售价格策略的实施与调整</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销售价格策略的效果评估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销售价格策略的案例分析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销售价格策略概述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销售价格策略是指企业在市场营销中制定和实施的价格策略，旨在满足市场需求、实现企业目标。</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销售价格策略具有灵活性、竞争性、适应性等特点，能够根据市场变化和企业需求进行调整，以实现最佳的市场效果。</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合理的销售价格策略能够吸引更多消费者，提高市场份额。</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提升市场份额</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增加企业利润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提升品牌形象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通过制定有竞争力的价格，企业能够吸引更多客户并提高销售额，从而实现利润最大化。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合理的销售价格策略有助于塑造企业品牌形象，提升品牌知名度和美誉度。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销售价格策略的重要性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市场调研</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成本分析</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制定价格策略</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实施与调整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销售价格策略的制定过程</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2587" b="12587"/>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了解市场需求、竞争状况和消费者心理，为制定价格策略提供依据。</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分析产品成本、生产成本和运营成本，为制定价格策略提供参考。</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根据市场调研和成本分析的结果，制定具有竞争力的销售价格策略。</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将销售价格策略付诸实践，并根据市场反馈进行调整和优化。</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销售价格策略的类型</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以产品成本为基础，加上预期利润来确定价格。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成本导向定价是一种常见的定价策略，它以产品的生产成本为主要考虑因素，加上预期的利润，来确定产品的销售价格。这种定价方式有助于企业保持竞争力，确保利润水平。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成本导向定价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384" r="2438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根据竞争对手的价格来制定自己的产品价格。</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竞争导向定价是以竞争对手的价格为主要考虑因素来制定自己的产品价格。企业通过分析市场上的竞争对手的价格，来决定自己的产品价格，以确保产品在市场上的竞争力。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竞争导向定价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根据市场需求和竞争状况来制定产品价格。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市场导向定价是以市场需求和竞争状况为主要考虑因素来制定产品价格。企业通过市场调研，了解消费者的需求和支付能力，以及竞争对手的产品价格，来制定符合市场需求的产品价格。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市场导向定价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根据消费者对产品价值的认知来制定产品价格。</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价值导向定价是以消费者对产品价值的认知为主要考虑因素来制定产品价格。企业通过市场调研，了解消费者对产品的价值认知，并以此为基础，制定符合消费者心理预期的产品价格。这种定价方式有助于提高消费者对产品的接受度和忠诚度。</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价值导向定价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销售价格策略的制定要素</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包括原材料、生产过程中的费用、劳动力等。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直接成本</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如研发、市场营销、管理等费用。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间接成本</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在制定价格策略时，需要全面考虑产品的成本结构，以确保盈利。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成本分析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产品成本</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市场调查</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了解目标市场的需求、消费者偏好和购买力。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需求弹性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分析产品价格变化对市场需求的影响程度。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定价与市场需求的平衡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根据市场需求调整价格策略，以保持竞争力。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了解竞争对手的产品特点、价格策略和市场占有率。</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竞争对手分析</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分析市场上的竞争态势，如竞争激烈程度、市场变化等。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竞争环境</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根据竞争状况制定差异化的价格策略，以突出自身优势。</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差异化策略</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竞争状况</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产品差异化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通过产品特点来区分与竞争对手的差异，提高竞争力。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定价与产品特点的匹配</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确保价格策略与产品特点相符合，以吸引目标客户。</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产品定位</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根据产品特点确定其市场定位，如高端、中端或低端市场。</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产品特点</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市场拓展目标</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通过价格策略来促进市场份额的扩大。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利润目标</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设定预期的利润水平，以确保企业的盈利目标。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品牌形象目标</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通过价格策略来塑造和维护品牌形象。</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营销目标</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销售价格策略的实施与调整</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https://d.book118.com/928034122100006030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2024-09-07T03:20:39.963</cp:lastPrinted>
  <dcterms:created xsi:type="dcterms:W3CDTF">2024-09-06T19:20:39Z</dcterms:created>
  <dcterms:modified xsi:type="dcterms:W3CDTF">2024-09-06T19:20:42Z</dcterms:modified>
</cp:coreProperties>
</file>