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8F3F3D2-1E5C-4692-93F8-6D88622A24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1ED1D9B-A080-4F80-9BBE-9BD207C9EA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175A3A5-55B5-4FB8-8186-13CA6B09A6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8F96A34-8738-473B-B6D4-75A9A59066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DE0FFAA-8971-42E2-82F8-598A0BC1B7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35039E0-8E3F-4E62-9048-3EF0020636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8A7908E-4C6A-4D87-9A71-E0D7949E8A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F2A2F61-0400-4A7A-8EF1-76E7A881AB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1B9094F-4C5F-4A6E-AFE3-F8162C73CF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8FC32B4-C19E-4F43-8F41-9A0B495548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E7325B6-6727-4288-A384-7059176907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23.jpeg" /><Relationship Id="rId4" Type="http://schemas.openxmlformats.org/officeDocument/2006/relationships/image" Target="../media/image24.jpeg" /><Relationship Id="rId5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2803412411200604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315495" y="927427"/>
            <a:ext cx="812800" cy="73152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2657183">
            <a:off x="7142739" y="769563"/>
            <a:ext cx="642029" cy="542157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2685974">
            <a:off x="6633365" y="506931"/>
            <a:ext cx="340936" cy="340936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685974">
            <a:off x="7446339" y="236818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2685974">
            <a:off x="11517212" y="2896896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2685974">
            <a:off x="6777271" y="3320747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flipH="1">
            <a:off x="8211116" y="641491"/>
            <a:ext cx="3983355" cy="5732145"/>
          </a:xfrm>
          <a:prstGeom prst="rect">
            <a:avLst/>
          </a:prstGeom>
        </p:spPr>
      </p:pic>
      <p:sp>
        <p:nvSpPr>
          <p:cNvPr id="9" name="AutoShape 9"/>
          <p:cNvSpPr/>
          <p:nvPr/>
        </p:nvSpPr>
        <p:spPr>
          <a:xfrm rot="2657183">
            <a:off x="11213724" y="770198"/>
            <a:ext cx="642029" cy="542157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2685974">
            <a:off x="10704350" y="507566"/>
            <a:ext cx="340936" cy="340936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 rot="2685974">
            <a:off x="11517324" y="237453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-704" y="6381115"/>
            <a:ext cx="12195175" cy="47688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931384" y="1759797"/>
            <a:ext cx="7657616" cy="275096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产科专题护理推荐会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-704" y="6381115"/>
            <a:ext cx="12195175" cy="476885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42202" y="3100183"/>
            <a:ext cx="3335655" cy="6248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724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742202" y="2288631"/>
            <a:ext cx="3335655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800" b="1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目录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912220" y="714964"/>
            <a:ext cx="5606620" cy="4770438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产科护理现状与挑战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专题护理方案介绍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专题护理的优势与特点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成功案例分享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78735" y="1598295"/>
            <a:ext cx="7034530" cy="3661410"/>
          </a:xfrm>
          <a:prstGeom prst="rect">
            <a:avLst/>
          </a:prstGeom>
          <a:noFill/>
          <a:ln w="571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270600" y="1598295"/>
            <a:ext cx="3650800" cy="11402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grpSp>
        <p:nvGrpSpPr>
          <p:cNvPr id="5" name="Group 5"/>
          <p:cNvGrpSpPr/>
          <p:nvPr/>
        </p:nvGrpSpPr>
        <p:grpSpPr>
          <a:xfrm>
            <a:off x="4023413" y="1756561"/>
            <a:ext cx="4145173" cy="823690"/>
            <a:chOff x="4023413" y="1756561"/>
            <a:chExt cx="4145173" cy="823690"/>
          </a:xfrm>
        </p:grpSpPr>
        <p:sp>
          <p:nvSpPr>
            <p:cNvPr id="6" name="TextBox 6"/>
            <p:cNvSpPr txBox="1"/>
            <p:nvPr/>
          </p:nvSpPr>
          <p:spPr>
            <a:xfrm>
              <a:off x="4023413" y="1756561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7" name="TextBox 7"/>
          <p:cNvSpPr txBox="1"/>
          <p:nvPr/>
        </p:nvSpPr>
        <p:spPr>
          <a:xfrm>
            <a:off x="2996924" y="3138126"/>
            <a:ext cx="6198152" cy="170824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6910" r="36910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3201" r="33201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会议背景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目前市场上存在多种产科护理服务，但质量参差不齐，需要专业、规范的护理服务来满足产妇和家庭的需求。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随着医疗技术的进步和人们健康意识的提高，产科护理服务的需求日益增长。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分享和交流产科护理领域的最新研究成果和经验。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413043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探讨如何提高产科护理服务的质量和安全性。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促进产科护理领域的专业发展，提升服务水平。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会议目的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78735" y="1598295"/>
            <a:ext cx="7034530" cy="3661410"/>
          </a:xfrm>
          <a:prstGeom prst="rect">
            <a:avLst/>
          </a:prstGeom>
          <a:noFill/>
          <a:ln w="571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270600" y="1598295"/>
            <a:ext cx="3650800" cy="11402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grpSp>
        <p:nvGrpSpPr>
          <p:cNvPr id="5" name="Group 5"/>
          <p:cNvGrpSpPr/>
          <p:nvPr/>
        </p:nvGrpSpPr>
        <p:grpSpPr>
          <a:xfrm>
            <a:off x="4023413" y="1756561"/>
            <a:ext cx="4145173" cy="823690"/>
            <a:chOff x="4023413" y="1756561"/>
            <a:chExt cx="4145173" cy="823690"/>
          </a:xfrm>
        </p:grpSpPr>
        <p:sp>
          <p:nvSpPr>
            <p:cNvPr id="6" name="TextBox 6"/>
            <p:cNvSpPr txBox="1"/>
            <p:nvPr/>
          </p:nvSpPr>
          <p:spPr>
            <a:xfrm>
              <a:off x="4023413" y="1756561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7" name="TextBox 7"/>
          <p:cNvSpPr txBox="1"/>
          <p:nvPr/>
        </p:nvSpPr>
        <p:spPr>
          <a:xfrm>
            <a:off x="2996924" y="3138126"/>
            <a:ext cx="6198152" cy="170824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产科护理现状与挑战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随着生育需求的增加，产科护理人员数量相对不足，无法满足日益增长的服务需求。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护理人员不足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护理质量参差不齐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缺乏科学培训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不同医院和地区的产科护理质量存在差异，一些地方存在护理操作不规范、服务态度不佳等问题。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部分护理人员缺乏科学、系统的产科护理培训，导致专业技能和服务水平有限。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当前产科护理的问题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4894" b="4894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8950" b="8950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7901" b="790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面临的挑战与困难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患者需求多样化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随着社会发展和家庭结构变化，产妇及其家庭对产科护理的需求越来越多样化，要求护理服务更加个性化和全面。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医疗资源紧张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产科医疗资源紧张，包括床位、设备和医护人员等，给护理服务带来较大压力。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医疗纠纷风险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产科涉及母婴安全，医疗纠纷风险较高，需要护理人员具备高度的责任心和专业素养。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78735" y="1598295"/>
            <a:ext cx="7034530" cy="3661410"/>
          </a:xfrm>
          <a:prstGeom prst="rect">
            <a:avLst/>
          </a:prstGeom>
          <a:noFill/>
          <a:ln w="571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270600" y="1598295"/>
            <a:ext cx="3650800" cy="11402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grpSp>
        <p:nvGrpSpPr>
          <p:cNvPr id="5" name="Group 5"/>
          <p:cNvGrpSpPr/>
          <p:nvPr/>
        </p:nvGrpSpPr>
        <p:grpSpPr>
          <a:xfrm>
            <a:off x="4023413" y="1756561"/>
            <a:ext cx="4145173" cy="823690"/>
            <a:chOff x="4023413" y="1756561"/>
            <a:chExt cx="4145173" cy="823690"/>
          </a:xfrm>
        </p:grpSpPr>
        <p:sp>
          <p:nvSpPr>
            <p:cNvPr id="6" name="TextBox 6"/>
            <p:cNvSpPr txBox="1"/>
            <p:nvPr/>
          </p:nvSpPr>
          <p:spPr>
            <a:xfrm>
              <a:off x="4023413" y="1756561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7" name="TextBox 7"/>
          <p:cNvSpPr txBox="1"/>
          <p:nvPr/>
        </p:nvSpPr>
        <p:spPr>
          <a:xfrm>
            <a:off x="2996924" y="3138126"/>
            <a:ext cx="6198152" cy="170824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专题护理方案介绍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确保孕妇和胎儿的健康状况，及时发现并处理潜在的健康问题。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9482" r="19482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定期产前检查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根据孕妇的个体情况，提供科学的饮食建议，保证母婴获得充足的营养。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营养指导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关注孕妇的心理健康，提供必要的心理支持和辅导，帮助她们缓解产前焦虑和抑郁。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心理辅导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产前护理方案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为减轻产妇的分娩痛苦，提供无痛分娩服务，如使用药物、按摩、呼吸练习等。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708" r="16708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无痛分娩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密切监测产妇和胎儿的生命体征，确保母婴在分娩过程中的安全。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产程监测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708" r="16708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针对可能出现的分娩并发症和紧急情况，制定相应的应急处理措施。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紧急情况处理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产时护理方案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母乳喂养指导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提供母乳喂养的专业指导和支持，解决产妇在哺乳过程中遇到的问题。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伤口护理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对产后的伤口进行清洁和护理，促进愈合，减轻疼痛和不适感。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心理调适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关注产妇产后的心理状态，帮助她们调整心态，适应新的角色和家庭生活。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6833" r="16833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6250" r="16250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产后护理方案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78735" y="1598295"/>
            <a:ext cx="7034530" cy="3661410"/>
          </a:xfrm>
          <a:prstGeom prst="rect">
            <a:avLst/>
          </a:prstGeom>
          <a:noFill/>
          <a:ln w="571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270600" y="1598295"/>
            <a:ext cx="3650800" cy="11402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grpSp>
        <p:nvGrpSpPr>
          <p:cNvPr id="5" name="Group 5"/>
          <p:cNvGrpSpPr/>
          <p:nvPr/>
        </p:nvGrpSpPr>
        <p:grpSpPr>
          <a:xfrm>
            <a:off x="4023413" y="1756561"/>
            <a:ext cx="4145173" cy="823690"/>
            <a:chOff x="4023413" y="1756561"/>
            <a:chExt cx="4145173" cy="823690"/>
          </a:xfrm>
        </p:grpSpPr>
        <p:sp>
          <p:nvSpPr>
            <p:cNvPr id="6" name="TextBox 6"/>
            <p:cNvSpPr txBox="1"/>
            <p:nvPr/>
          </p:nvSpPr>
          <p:spPr>
            <a:xfrm>
              <a:off x="4023413" y="1756561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04</a:t>
              </a:r>
            </a:p>
          </p:txBody>
        </p:sp>
      </p:grpSp>
      <p:sp>
        <p:nvSpPr>
          <p:cNvPr id="7" name="TextBox 7"/>
          <p:cNvSpPr txBox="1"/>
          <p:nvPr/>
        </p:nvSpPr>
        <p:spPr>
          <a:xfrm>
            <a:off x="2996924" y="3138126"/>
            <a:ext cx="6198152" cy="170824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专题护理的优势与特点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https://d.book118.com/928034124112006045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71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2024-09-26T06:48:35.426</cp:lastPrinted>
  <dcterms:created xsi:type="dcterms:W3CDTF">2024-09-25T22:48:35Z</dcterms:created>
  <dcterms:modified xsi:type="dcterms:W3CDTF">2024-09-25T22:48:37Z</dcterms:modified>
</cp:coreProperties>
</file>