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C1BB1-7B75-45A8-818D-22EEE5C26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D2A59-283A-4059-8E08-2423CAFF8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BE7EC-561B-47C0-9B7B-3B3083771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C105F-9D4E-4F33-B4DD-6490B078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E5C84-E93F-4BF6-9EED-8A6A2DF98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A938C-5117-42D6-8C2D-7346A3018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BE9BA9-9EF3-4250-8BF6-F0B59C76F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70126-6007-4D05-99DB-5E09ABF82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CDC86-CEE4-41F2-A880-5DD38E056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989AE-D5FF-4A57-9EA1-78767F288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A257D-A521-4C74-86A2-EB616D35E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5036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教师手册教学反思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教学内容反思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教学过程反思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教学效果反思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通过对教学过程的反思，教师可以发现并改进教学中的不足，提高教学质量。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增强课堂互动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反思有助于教师深入理解教学理念和方法，提升自身专业素养。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反思能够促使教师关注学生需求，增强课堂互动，提高学生学习兴趣。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教师之间的教学反思可以促进经验分享和团队协作，共同提升教学水平。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通过反思，教师可以更好地理解学生的学习需求，调整教学方法，提高教学效果。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反思有助于教师突破传统思维模式，尝试新的教学方法和策略，增强创新能力。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学生对课程和教师的满意度如何？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学生在学习过程中遇到了哪些困难，如何解决？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学习效果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学生的学习效果如何，是否达到预期目标？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学生在课堂上的表现如何，是否有进步？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学生表现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学生的学习态度如何，是否有积极的变化？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教师自我评估教学效果如何，有哪些不足和改进之处？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教师自我评估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教师观察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学生的考试成绩如何，是否符合预期？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教学评估中提出的建议和意见，教师是否采纳并改进？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教师的教学质量如何，是否有提高的空间？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教学过程反思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教师是否能够有效地管理课堂，确保课堂秩序良好，避免学生分心或干扰他人学习。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教师是否能够给予学生情感支持，关注学生的情感需求，帮助学生建立自信心。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观察课堂氛围是否活跃，学生是否积极参与讨论，是否有良好的学习氛围。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主动参与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教师是否能够激发学生的主动参与意识，鼓励学生提出问题和思考。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教师是否能够促进学生之间的互动交流，提供机会让学生合作学习和互相帮助。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反馈与评价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教师是否能够及时给予学生反馈和评价，指导学生改进学习方法和提高学习效果。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https://d.book118.com/928035036063006027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2024-09-05T08:38:50.085</cp:lastPrinted>
  <dcterms:created xsi:type="dcterms:W3CDTF">2024-09-05T00:38:50Z</dcterms:created>
  <dcterms:modified xsi:type="dcterms:W3CDTF">2024-09-05T00:38:51Z</dcterms:modified>
</cp:coreProperties>
</file>