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7D61A1-0FAC-4D4C-B881-A20DF4E4C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ACB574-4D5D-4EC8-8C90-BA3B3F687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293809-EE52-485C-9A44-656151F38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6BE0FA-2252-4F72-9E75-685A32701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A7E80E-8EDD-4EB9-A9A2-B88F9D4E5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127606-F66D-4E82-A2AF-575745327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B866CF-8586-4B2D-B65E-9A3029341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6179AE-C5F1-4C4C-A5CC-19517A8B0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A40EED-4334-4F80-9106-44B8EEABB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0AB28D-3219-4BDF-8ED2-43A326B74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EA3565-74CF-40D7-BB95-F44D9A981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3506211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人民银行国库资金分析报告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国库资金概况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国库资金收支情况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国库资金风险评估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国库资金监管与政策建议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未来展望与趋势预测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国库资金概况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截至报告期末，人民银行国库资金总额达到数万亿元，规模庞大。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国库资金主要包括税收收入、非税收入、政府性收费、专项收入等，其中税收收入占据主导地位。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资金规模与结构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资金结构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资金规模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资金来源与运用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资金来源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国库资金主要来源于税收、政府性收费等财政收入，以及国债发行、外汇储备等渠道。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资金运用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国库资金主要用于政府支出，包括基础设施建设、社会保障、教育医疗等方面，同时也用于国债还本付息、外汇储备管理等。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资金流动性分析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国库资金流动性良好，能够满足政府日常支出和应急支出的需要。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影响因素分析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经济增长、财政收入、财政支出等因素对国库资金流动性产生重要影响，其中财政收入的增长是保障国库资金流动性的关键因素之一。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未来趋势预测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随着经济的持续发展和财政收入的不断增加，国库资金流动性将继续保持良好态势。同时，也需要关注财政支出压力、债务风险等因素对国库资金流动性的影响。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流动性总体评价</a:t>
            </a:r>
          </a:p>
        </p:txBody>
      </p:sp>
      <p:sp>
        <p:nvSpPr>
          <p:cNvPr id="33" name="AutoShape 33"/>
          <p:cNvSpPr/>
          <p:nvPr/>
        </p:nvSpPr>
        <p:spPr>
          <a:xfrm>
            <a:off x="616886" y="1350481"/>
            <a:ext cx="4929007" cy="4929007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224015" y="1957609"/>
            <a:ext cx="3714750" cy="371475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1795515" y="2529109"/>
            <a:ext cx="2571750" cy="2571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2533112" y="3266707"/>
            <a:ext cx="1096555" cy="1096555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国库资金收支情况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税收收入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本年度税收收入保持稳定增长，主要得益于经济持续发展和税收政策的有效实施。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非税收入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非税收入在国库收入中占比逐年提升，主要包括行政事业性收费、罚没收入等。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债务收入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国债发行规模适度，债务收入成为国库资金的重要来源之一。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收入情况分析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包括人员经费、公用经费等基本支出，保障国家机构正常运转。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基本支出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重点支持基础设施建设、教育、科技等领域的项目支出，推动经济社会发展。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项目支出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主要用于社会保障、扶贫等领域的转移性支出，促进社会公平和民生改善。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转移性支出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支出情况分析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本年度国库资金收入与支出总量保持平衡，略有结余。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收支总量平衡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从结构上看，税收收入与非税收入、基本支出与项目支出之间保持合理比例，国库资金运行平稳。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结构性平衡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根据经济发展形势和政策调整情况，预计未来国库资金收支将继续保持平稳增长态势。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未来趋势预测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收支平衡分析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国库资金风险评估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https://d.book118.com/928035062117006046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2024-09-27T18:25:50.081</cp:lastPrinted>
  <dcterms:created xsi:type="dcterms:W3CDTF">2024-09-27T10:25:50Z</dcterms:created>
  <dcterms:modified xsi:type="dcterms:W3CDTF">2024-09-27T10:25:52Z</dcterms:modified>
</cp:coreProperties>
</file>