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2198A6-CF41-4079-8550-CB6A160806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F3FEE6-68FB-428A-998C-CD5986F213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1A4169-14A8-4970-8E17-190F8C381B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A46645D-F5A8-400F-AEE6-FBD673449B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D5559A9-E302-4DD9-AC2A-C593D969BC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6C78F85-C796-4B02-8B32-52551D97F0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99F6786-ED1A-4D3B-9273-56884DC511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A81ED2B-8586-42C7-8389-489AA09AE3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D9D834-6A5F-4AA4-9B5E-D04C8CFF0D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B1919C-460E-4CF1-B32E-2A4EC68377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5379AF-6FBE-4B83-8D56-7384FD5C5A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28035065035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医院纸质核酸检测报告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70611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519379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2024-01-11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核酸检测报告的内容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纸质报告的优势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纸质报告的不足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电子核酸检测报告的优势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电子核酸检测报告的不足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036" r="1603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目的和背景</a:t>
            </a:r>
          </a:p>
        </p:txBody>
      </p:sp>
      <p:sp>
        <p:nvSpPr>
          <p:cNvPr id="30" name="AutoShape 30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纸质核酸检测报告作为检测结果的载体，具有法律效力，为疫情防控提供有力支撑。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随着全球疫情的蔓延，核酸检测成为确诊新冠病毒感染的重要手段。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354848"/>
            <a:ext cx="638766" cy="63876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18874" y="1993615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为医疗工作者提供准确诊断依据，协助临床医生判断患者病情。</a:t>
            </a:r>
          </a:p>
        </p:txBody>
      </p:sp>
      <p:sp>
        <p:nvSpPr>
          <p:cNvPr id="4" name="Freeform 4"/>
          <p:cNvSpPr/>
          <p:nvPr/>
        </p:nvSpPr>
        <p:spPr>
          <a:xfrm>
            <a:off x="1303561" y="1482500"/>
            <a:ext cx="469392" cy="383462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218874" y="3134853"/>
            <a:ext cx="638766" cy="63876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358514" y="3274494"/>
            <a:ext cx="359485" cy="359485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218874" y="3737604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为政府和相关部门提供数据支持，制定科学有效的防控政策。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1218874" y="4878843"/>
            <a:ext cx="638766" cy="63876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372678" y="5037742"/>
            <a:ext cx="331158" cy="320969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1218874" y="5492844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为公众提供安全保障，确保疫情期间出行、复工等活动的正常进行。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14625" r="14625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报告的必要性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核酸检测报告的内容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3541" r="13541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11" r="1751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报告上会显示检测者的全名，确保报告与本人对应。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姓名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提供身份证号码以便核实身份。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身份证号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提供检测者的联系电话，以便有需要时进行联系。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联系电话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提供检测者的居住地或住址信息，有助于追踪和调查。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居住地/住址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个人信息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743" b="274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报告上会明确标注采样的日期，确保检测的有效性。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具体到采样时刻，有助于了解检测样本的采集时间。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采样时间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采样时间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采样日期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检测结果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报告上会明确标注检测结果，如阴性或阳性。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参考值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提供正常参考值范围，以便了解检测结果是否正常。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2188" r="22188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检测结果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检测机构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检测机构名称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报告上会标注进行检测的机构名称，确保报告的权威性。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联系电话/地址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提供检测机构的联系信息，方便有疑问时进行咨询或核实。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纸质报告的优势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纸质报告具有更高的可信度，因为它们是由医疗机构出具的正式文件，具有法律效力。在某些情况下，例如需要证明身份或满足法律要求，纸质报告可能更加被接受和认可。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纸质报告通常会有医院或检测机构的官方印章或签名，增加了其权威性和可信度。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可信度高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90" r="9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易于保存和携带</a:t>
            </a:r>
          </a:p>
        </p:txBody>
      </p:sp>
      <p:sp>
        <p:nvSpPr>
          <p:cNvPr id="24" name="AutoShape 24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纸质报告易于保存，不易丢失，因为它们是实体文件，可以随时随地携带。在需要出示证明或进行核实时，可以随时提供。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与电子设备相比，纸质报告不易受到损坏或数据丢失的风险。即使电子设备出现故障或丢失，纸质报告仍然可以作为备份和证明。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不受电子设备限制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纸质报告不受电子设备限制，无论是在手机、平板电脑还是电脑上，都可以随时阅读和打印。这对于那些没有或无法使用电子设备的人来说尤其重要。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在某些情况下，例如在没有网络连接或电子设备电量不足的情况下，纸质报告可以作为一种备选方案，提供必要的证明或信息。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纸质报告的不足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https://d.book118.com/928035065035006035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2024-09-13T23:52:50.773</cp:lastPrinted>
  <dcterms:created xsi:type="dcterms:W3CDTF">2024-09-13T15:52:50Z</dcterms:created>
  <dcterms:modified xsi:type="dcterms:W3CDTF">2024-09-13T15:52:52Z</dcterms:modified>
</cp:coreProperties>
</file>