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29515A-3BE2-4D3B-8388-6898B66BA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50EC49-28A0-448D-BFFC-B448B658A5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08E6B0-0045-41CF-81AA-26F8C3384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28E64D-EED5-44DE-81BB-3B5827B5EF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B017D3-9E80-4EB6-ADAD-3FD17530DD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52D34B-F9AF-4A38-B1A6-C58F978060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6B3359-A835-4B2A-8960-14D53B3214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5FA62F-9598-4BF8-8579-8DCDB2FFF6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2692FB-6F61-4B69-866B-48F27FE44B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D6C85-F596-40DC-A6E8-E45481793A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940D40-1916-408A-9ABD-2C6DC81BF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3507105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养老院的威胁分析报告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外部威胁分析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内部威胁分析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威胁应对策略及建议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分析养老院当前及未来可能面临的威胁，为制定有效的安全防范措施提供依据。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随着养老院规模的不断扩大和入住老人数量的增加，安全问题日益突出，各种内外部威胁层出不穷。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58" r="245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位于XX市XX区，周边环境复杂，交通状况繁忙。</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地理位置</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拥有多栋住宿楼、餐厅、医疗室、娱乐设施等，建筑年代较久，部分设施老化。</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建筑设施</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主要包括入住老人、医护人员、行政人员、后勤人员等，人员流动性较大。</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人员构成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提供住宿、餐饮、医疗、康复、娱乐等全方位服务。</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服务内容</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养老院基本情况介绍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外部威胁分析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政策法规的不确定性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政策法规的变化可能给养老院带来经营风险，如补贴政策、税收政策、行业监管政策等的变化。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法规执行力度加强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随着政府对养老行业的监管加强，对养老院的设施、服务、人员等方面的要求越来越高，可能给经营带来压力。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环保及安全法规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环保及安全法规的严格执行可能导致养老院需要投入更多的资金进行环保及安全设施的改造和升级。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政策法规变化带来的威胁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417" r="84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随着养老市场的不断扩大，新的竞争者不断涌现，包括国内外大型养老集团、地产商等。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竞争对手增加</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市场上养老院的服务内容和质量越来越趋同，导致竞争更加激烈，难以形成差异化竞争优势。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服务同质化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为了争夺市场份额，一些养老院可能采取价格战策略，导致行业整体利润水平下降。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价格战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市场竞争加剧带来的威胁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家庭养老观念的转变</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随着家庭结构的变化和代际关系的疏离，家庭养老的功能逐渐弱化，但家庭养老的观念仍然根深蒂固。</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社会对养老院的认知度低</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社会对养老院的认知度和接受度有待提高，需要加强宣传和推广工作。</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传统养老观念的影响</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部分老年人及其家属对养老院存在偏见，认为养老院是“孤老院”，导致市场需求受到一定限制。</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社会观念转变带来的威胁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内部威胁分析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老人满意度下降</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如果养老院的服务质量下降，老人的满意度会随之降低，可能导致老人流失。</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口碑受损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服务质量下降会影响养老院的口碑，进而影响潜在客户的选择。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法律风险</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若服务质量严重不达标，可能面临法律处罚和声誉损失。</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服务质量下降带来的威胁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设施老化可能导致设备故障、房屋损坏等问题，给老人带来安全隐患。</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安全隐患</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随着设施老化，维修和更换设备的成本会逐渐增加。</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维修成本增加</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老化的设施会影响老人的居住体验，降低他们的生活质量。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居住体验下降</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设施老化带来的威胁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https://d.book118.com/928035071057006046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2024-09-27T07:03:28.003</cp:lastPrinted>
  <dcterms:created xsi:type="dcterms:W3CDTF">2024-09-26T23:03:28Z</dcterms:created>
  <dcterms:modified xsi:type="dcterms:W3CDTF">2024-09-26T23:03:30Z</dcterms:modified>
</cp:coreProperties>
</file>